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sldIdLst>
    <p:sldId id="791" r:id="rId2"/>
    <p:sldId id="792" r:id="rId3"/>
    <p:sldId id="793" r:id="rId4"/>
    <p:sldId id="794" r:id="rId5"/>
    <p:sldId id="79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4" autoAdjust="0"/>
    <p:restoredTop sz="96391" autoAdjust="0"/>
  </p:normalViewPr>
  <p:slideViewPr>
    <p:cSldViewPr snapToGrid="0">
      <p:cViewPr varScale="1">
        <p:scale>
          <a:sx n="63" d="100"/>
          <a:sy n="63" d="100"/>
        </p:scale>
        <p:origin x="9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3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8D523-4D3D-4F11-8579-2B4BF489780F}" type="datetimeFigureOut">
              <a:rPr lang="zh-CN" altLang="en-US" smtClean="0"/>
              <a:t>2021/5/27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0B82E-EF7D-4A61-B6BF-9954BCE8AF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12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2600" y="352358"/>
            <a:ext cx="1097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0" bIns="72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zh-CN" altLang="en-US" sz="2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lvl="0" algn="l"/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6220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19">
            <a:extLst>
              <a:ext uri="{FF2B5EF4-FFF2-40B4-BE49-F238E27FC236}">
                <a16:creationId xmlns:a16="http://schemas.microsoft.com/office/drawing/2014/main" id="{97F35A0B-FE2F-4668-904C-CC63AD1F0FC2}"/>
              </a:ext>
            </a:extLst>
          </p:cNvPr>
          <p:cNvSpPr/>
          <p:nvPr userDrawn="1"/>
        </p:nvSpPr>
        <p:spPr>
          <a:xfrm rot="10800000">
            <a:off x="-5" y="198849"/>
            <a:ext cx="12196230" cy="1531133"/>
          </a:xfrm>
          <a:custGeom>
            <a:avLst/>
            <a:gdLst>
              <a:gd name="connsiteX0" fmla="*/ 9143999 w 9143999"/>
              <a:gd name="connsiteY0" fmla="*/ 0 h 2051818"/>
              <a:gd name="connsiteX1" fmla="*/ 9143999 w 9143999"/>
              <a:gd name="connsiteY1" fmla="*/ 2051818 h 2051818"/>
              <a:gd name="connsiteX2" fmla="*/ 0 w 9143999"/>
              <a:gd name="connsiteY2" fmla="*/ 2051818 h 2051818"/>
              <a:gd name="connsiteX3" fmla="*/ 0 w 9143999"/>
              <a:gd name="connsiteY3" fmla="*/ 1204077 h 2051818"/>
              <a:gd name="connsiteX4" fmla="*/ 6027 w 9143999"/>
              <a:gd name="connsiteY4" fmla="*/ 1207403 h 2051818"/>
              <a:gd name="connsiteX5" fmla="*/ 7674511 w 9143999"/>
              <a:gd name="connsiteY5" fmla="*/ 718908 h 2051818"/>
              <a:gd name="connsiteX6" fmla="*/ 9044856 w 9143999"/>
              <a:gd name="connsiteY6" fmla="*/ 57555 h 2051818"/>
              <a:gd name="connsiteX7" fmla="*/ 9143999 w 9143999"/>
              <a:gd name="connsiteY7" fmla="*/ 0 h 205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2051818">
                <a:moveTo>
                  <a:pt x="9143999" y="0"/>
                </a:moveTo>
                <a:lnTo>
                  <a:pt x="9143999" y="2051818"/>
                </a:lnTo>
                <a:lnTo>
                  <a:pt x="0" y="2051818"/>
                </a:lnTo>
                <a:lnTo>
                  <a:pt x="0" y="1204077"/>
                </a:lnTo>
                <a:lnTo>
                  <a:pt x="6027" y="1207403"/>
                </a:lnTo>
                <a:cubicBezTo>
                  <a:pt x="2066505" y="2238985"/>
                  <a:pt x="5621740" y="1499327"/>
                  <a:pt x="7674511" y="718908"/>
                </a:cubicBezTo>
                <a:cubicBezTo>
                  <a:pt x="8085065" y="562824"/>
                  <a:pt x="8552064" y="336225"/>
                  <a:pt x="9044856" y="57555"/>
                </a:cubicBezTo>
                <a:lnTo>
                  <a:pt x="9143999" y="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id="{80D81BFD-B01F-4BB2-897E-BCF698B4D939}"/>
              </a:ext>
            </a:extLst>
          </p:cNvPr>
          <p:cNvSpPr/>
          <p:nvPr userDrawn="1"/>
        </p:nvSpPr>
        <p:spPr>
          <a:xfrm rot="10800000">
            <a:off x="0" y="-5"/>
            <a:ext cx="12192000" cy="1582061"/>
          </a:xfrm>
          <a:custGeom>
            <a:avLst/>
            <a:gdLst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400424 w 12192000"/>
              <a:gd name="connsiteY3" fmla="*/ 531990 h 1487914"/>
              <a:gd name="connsiteX4" fmla="*/ 11146976 w 12192000"/>
              <a:gd name="connsiteY4" fmla="*/ 187933 h 1487914"/>
              <a:gd name="connsiteX5" fmla="*/ 11921298 w 12192000"/>
              <a:gd name="connsiteY5" fmla="*/ 53786 h 1487914"/>
              <a:gd name="connsiteX6" fmla="*/ 12192000 w 12192000"/>
              <a:gd name="connsiteY6" fmla="*/ 0 h 1487914"/>
              <a:gd name="connsiteX7" fmla="*/ 12192000 w 12192000"/>
              <a:gd name="connsiteY7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1146976 w 12192000"/>
              <a:gd name="connsiteY3" fmla="*/ 187933 h 1487914"/>
              <a:gd name="connsiteX4" fmla="*/ 11921298 w 12192000"/>
              <a:gd name="connsiteY4" fmla="*/ 53786 h 1487914"/>
              <a:gd name="connsiteX5" fmla="*/ 12192000 w 12192000"/>
              <a:gd name="connsiteY5" fmla="*/ 0 h 1487914"/>
              <a:gd name="connsiteX6" fmla="*/ 12192000 w 12192000"/>
              <a:gd name="connsiteY6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1146976 w 12192000"/>
              <a:gd name="connsiteY3" fmla="*/ 187933 h 1487914"/>
              <a:gd name="connsiteX4" fmla="*/ 11921298 w 12192000"/>
              <a:gd name="connsiteY4" fmla="*/ 53786 h 1487914"/>
              <a:gd name="connsiteX5" fmla="*/ 12192000 w 12192000"/>
              <a:gd name="connsiteY5" fmla="*/ 0 h 1487914"/>
              <a:gd name="connsiteX6" fmla="*/ 12192000 w 12192000"/>
              <a:gd name="connsiteY6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1146976 w 12192000"/>
              <a:gd name="connsiteY3" fmla="*/ 187933 h 1487914"/>
              <a:gd name="connsiteX4" fmla="*/ 11921298 w 12192000"/>
              <a:gd name="connsiteY4" fmla="*/ 53786 h 1487914"/>
              <a:gd name="connsiteX5" fmla="*/ 12192000 w 12192000"/>
              <a:gd name="connsiteY5" fmla="*/ 0 h 1487914"/>
              <a:gd name="connsiteX6" fmla="*/ 12192000 w 12192000"/>
              <a:gd name="connsiteY6" fmla="*/ 1487914 h 1487914"/>
              <a:gd name="connsiteX0" fmla="*/ 12192000 w 12366837"/>
              <a:gd name="connsiteY0" fmla="*/ 1560914 h 1560914"/>
              <a:gd name="connsiteX1" fmla="*/ 0 w 12366837"/>
              <a:gd name="connsiteY1" fmla="*/ 1560914 h 1560914"/>
              <a:gd name="connsiteX2" fmla="*/ 0 w 12366837"/>
              <a:gd name="connsiteY2" fmla="*/ 537687 h 1560914"/>
              <a:gd name="connsiteX3" fmla="*/ 11146976 w 12366837"/>
              <a:gd name="connsiteY3" fmla="*/ 260933 h 1560914"/>
              <a:gd name="connsiteX4" fmla="*/ 12192000 w 12366837"/>
              <a:gd name="connsiteY4" fmla="*/ 73000 h 1560914"/>
              <a:gd name="connsiteX5" fmla="*/ 12192000 w 12366837"/>
              <a:gd name="connsiteY5" fmla="*/ 1560914 h 1560914"/>
              <a:gd name="connsiteX0" fmla="*/ 12192000 w 12192000"/>
              <a:gd name="connsiteY0" fmla="*/ 1575972 h 1575972"/>
              <a:gd name="connsiteX1" fmla="*/ 0 w 12192000"/>
              <a:gd name="connsiteY1" fmla="*/ 1575972 h 1575972"/>
              <a:gd name="connsiteX2" fmla="*/ 0 w 12192000"/>
              <a:gd name="connsiteY2" fmla="*/ 552745 h 1575972"/>
              <a:gd name="connsiteX3" fmla="*/ 11146976 w 12192000"/>
              <a:gd name="connsiteY3" fmla="*/ 275991 h 1575972"/>
              <a:gd name="connsiteX4" fmla="*/ 12192000 w 12192000"/>
              <a:gd name="connsiteY4" fmla="*/ 88058 h 1575972"/>
              <a:gd name="connsiteX5" fmla="*/ 12192000 w 12192000"/>
              <a:gd name="connsiteY5" fmla="*/ 1575972 h 1575972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2192000 w 12192000"/>
              <a:gd name="connsiteY3" fmla="*/ 0 h 1487914"/>
              <a:gd name="connsiteX4" fmla="*/ 12192000 w 12192000"/>
              <a:gd name="connsiteY4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2192000 w 12192000"/>
              <a:gd name="connsiteY3" fmla="*/ 0 h 1487914"/>
              <a:gd name="connsiteX4" fmla="*/ 12192000 w 12192000"/>
              <a:gd name="connsiteY4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2192000 w 12192000"/>
              <a:gd name="connsiteY3" fmla="*/ 0 h 1487914"/>
              <a:gd name="connsiteX4" fmla="*/ 12192000 w 12192000"/>
              <a:gd name="connsiteY4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2192000 w 12192000"/>
              <a:gd name="connsiteY3" fmla="*/ 0 h 1487914"/>
              <a:gd name="connsiteX4" fmla="*/ 12192000 w 12192000"/>
              <a:gd name="connsiteY4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2192000 w 12192000"/>
              <a:gd name="connsiteY3" fmla="*/ 0 h 1487914"/>
              <a:gd name="connsiteX4" fmla="*/ 12192000 w 12192000"/>
              <a:gd name="connsiteY4" fmla="*/ 1487914 h 1487914"/>
              <a:gd name="connsiteX0" fmla="*/ 12192000 w 12192000"/>
              <a:gd name="connsiteY0" fmla="*/ 1487914 h 1487914"/>
              <a:gd name="connsiteX1" fmla="*/ 0 w 12192000"/>
              <a:gd name="connsiteY1" fmla="*/ 1487914 h 1487914"/>
              <a:gd name="connsiteX2" fmla="*/ 0 w 12192000"/>
              <a:gd name="connsiteY2" fmla="*/ 464687 h 1487914"/>
              <a:gd name="connsiteX3" fmla="*/ 12192000 w 12192000"/>
              <a:gd name="connsiteY3" fmla="*/ 0 h 1487914"/>
              <a:gd name="connsiteX4" fmla="*/ 12192000 w 12192000"/>
              <a:gd name="connsiteY4" fmla="*/ 1487914 h 148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487914">
                <a:moveTo>
                  <a:pt x="12192000" y="1487914"/>
                </a:moveTo>
                <a:lnTo>
                  <a:pt x="0" y="1487914"/>
                </a:lnTo>
                <a:lnTo>
                  <a:pt x="0" y="464687"/>
                </a:lnTo>
                <a:cubicBezTo>
                  <a:pt x="1770742" y="740031"/>
                  <a:pt x="7460343" y="1105009"/>
                  <a:pt x="12192000" y="0"/>
                </a:cubicBezTo>
                <a:lnTo>
                  <a:pt x="12192000" y="1487914"/>
                </a:lnTo>
                <a:close/>
              </a:path>
            </a:pathLst>
          </a:custGeom>
          <a:solidFill>
            <a:srgbClr val="F5F5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800" dirty="0">
              <a:ea typeface="微软雅黑" panose="020B0503020204020204" pitchFamily="34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B749DFC0-FAEE-4545-9C02-DA31A7AFB7A0}"/>
              </a:ext>
            </a:extLst>
          </p:cNvPr>
          <p:cNvGrpSpPr/>
          <p:nvPr userDrawn="1"/>
        </p:nvGrpSpPr>
        <p:grpSpPr>
          <a:xfrm>
            <a:off x="-4231" y="6172200"/>
            <a:ext cx="12196231" cy="685800"/>
            <a:chOff x="1" y="3265418"/>
            <a:chExt cx="9143999" cy="2219421"/>
          </a:xfrm>
        </p:grpSpPr>
        <p:sp>
          <p:nvSpPr>
            <p:cNvPr id="10" name="任意多边形 14">
              <a:extLst>
                <a:ext uri="{FF2B5EF4-FFF2-40B4-BE49-F238E27FC236}">
                  <a16:creationId xmlns:a16="http://schemas.microsoft.com/office/drawing/2014/main" id="{ECD6A4BE-4C40-4FCB-A980-DE2DC4E997E3}"/>
                </a:ext>
              </a:extLst>
            </p:cNvPr>
            <p:cNvSpPr/>
            <p:nvPr/>
          </p:nvSpPr>
          <p:spPr>
            <a:xfrm>
              <a:off x="1" y="3265418"/>
              <a:ext cx="9143999" cy="2041136"/>
            </a:xfrm>
            <a:custGeom>
              <a:avLst/>
              <a:gdLst>
                <a:gd name="connsiteX0" fmla="*/ 9143999 w 9143999"/>
                <a:gd name="connsiteY0" fmla="*/ 0 h 2051818"/>
                <a:gd name="connsiteX1" fmla="*/ 9143999 w 9143999"/>
                <a:gd name="connsiteY1" fmla="*/ 2051818 h 2051818"/>
                <a:gd name="connsiteX2" fmla="*/ 0 w 9143999"/>
                <a:gd name="connsiteY2" fmla="*/ 2051818 h 2051818"/>
                <a:gd name="connsiteX3" fmla="*/ 0 w 9143999"/>
                <a:gd name="connsiteY3" fmla="*/ 1204077 h 2051818"/>
                <a:gd name="connsiteX4" fmla="*/ 6027 w 9143999"/>
                <a:gd name="connsiteY4" fmla="*/ 1207403 h 2051818"/>
                <a:gd name="connsiteX5" fmla="*/ 7674511 w 9143999"/>
                <a:gd name="connsiteY5" fmla="*/ 718908 h 2051818"/>
                <a:gd name="connsiteX6" fmla="*/ 9044856 w 9143999"/>
                <a:gd name="connsiteY6" fmla="*/ 57555 h 2051818"/>
                <a:gd name="connsiteX7" fmla="*/ 9143999 w 9143999"/>
                <a:gd name="connsiteY7" fmla="*/ 0 h 2051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43999" h="2051818">
                  <a:moveTo>
                    <a:pt x="9143999" y="0"/>
                  </a:moveTo>
                  <a:lnTo>
                    <a:pt x="9143999" y="2051818"/>
                  </a:lnTo>
                  <a:lnTo>
                    <a:pt x="0" y="2051818"/>
                  </a:lnTo>
                  <a:lnTo>
                    <a:pt x="0" y="1204077"/>
                  </a:lnTo>
                  <a:lnTo>
                    <a:pt x="6027" y="1207403"/>
                  </a:lnTo>
                  <a:cubicBezTo>
                    <a:pt x="2066505" y="2238985"/>
                    <a:pt x="5621740" y="1499327"/>
                    <a:pt x="7674511" y="718908"/>
                  </a:cubicBezTo>
                  <a:cubicBezTo>
                    <a:pt x="8085065" y="562824"/>
                    <a:pt x="8552064" y="336225"/>
                    <a:pt x="9044856" y="57555"/>
                  </a:cubicBezTo>
                  <a:lnTo>
                    <a:pt x="9143999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任意多边形 17">
              <a:extLst>
                <a:ext uri="{FF2B5EF4-FFF2-40B4-BE49-F238E27FC236}">
                  <a16:creationId xmlns:a16="http://schemas.microsoft.com/office/drawing/2014/main" id="{78751DE8-0FF8-49B0-B7A7-EDEB91E34469}"/>
                </a:ext>
              </a:extLst>
            </p:cNvPr>
            <p:cNvSpPr/>
            <p:nvPr/>
          </p:nvSpPr>
          <p:spPr>
            <a:xfrm>
              <a:off x="1" y="3850390"/>
              <a:ext cx="9143999" cy="1634449"/>
            </a:xfrm>
            <a:custGeom>
              <a:avLst/>
              <a:gdLst>
                <a:gd name="connsiteX0" fmla="*/ 9143999 w 9143999"/>
                <a:gd name="connsiteY0" fmla="*/ 0 h 3478011"/>
                <a:gd name="connsiteX1" fmla="*/ 9143999 w 9143999"/>
                <a:gd name="connsiteY1" fmla="*/ 1393716 h 3478011"/>
                <a:gd name="connsiteX2" fmla="*/ 9143999 w 9143999"/>
                <a:gd name="connsiteY2" fmla="*/ 1513865 h 3478011"/>
                <a:gd name="connsiteX3" fmla="*/ 9143999 w 9143999"/>
                <a:gd name="connsiteY3" fmla="*/ 3478011 h 3478011"/>
                <a:gd name="connsiteX4" fmla="*/ 0 w 9143999"/>
                <a:gd name="connsiteY4" fmla="*/ 3478011 h 3478011"/>
                <a:gd name="connsiteX5" fmla="*/ 0 w 9143999"/>
                <a:gd name="connsiteY5" fmla="*/ 1513865 h 3478011"/>
                <a:gd name="connsiteX6" fmla="*/ 0 w 9143999"/>
                <a:gd name="connsiteY6" fmla="*/ 1393716 h 3478011"/>
                <a:gd name="connsiteX7" fmla="*/ 0 w 9143999"/>
                <a:gd name="connsiteY7" fmla="*/ 846204 h 3478011"/>
                <a:gd name="connsiteX8" fmla="*/ 303379 w 9143999"/>
                <a:gd name="connsiteY8" fmla="*/ 970246 h 3478011"/>
                <a:gd name="connsiteX9" fmla="*/ 8360497 w 9143999"/>
                <a:gd name="connsiteY9" fmla="*/ 342756 h 3478011"/>
                <a:gd name="connsiteX10" fmla="*/ 8941037 w 9143999"/>
                <a:gd name="connsiteY10" fmla="*/ 98098 h 3478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43999" h="3478011">
                  <a:moveTo>
                    <a:pt x="9143999" y="0"/>
                  </a:moveTo>
                  <a:lnTo>
                    <a:pt x="9143999" y="1393716"/>
                  </a:lnTo>
                  <a:lnTo>
                    <a:pt x="9143999" y="1513865"/>
                  </a:lnTo>
                  <a:lnTo>
                    <a:pt x="9143999" y="3478011"/>
                  </a:lnTo>
                  <a:lnTo>
                    <a:pt x="0" y="3478011"/>
                  </a:lnTo>
                  <a:lnTo>
                    <a:pt x="0" y="1513865"/>
                  </a:lnTo>
                  <a:lnTo>
                    <a:pt x="0" y="1393716"/>
                  </a:lnTo>
                  <a:lnTo>
                    <a:pt x="0" y="846204"/>
                  </a:lnTo>
                  <a:lnTo>
                    <a:pt x="303379" y="970246"/>
                  </a:lnTo>
                  <a:cubicBezTo>
                    <a:pt x="2685816" y="1852356"/>
                    <a:pt x="6241504" y="1135756"/>
                    <a:pt x="8360497" y="342756"/>
                  </a:cubicBezTo>
                  <a:cubicBezTo>
                    <a:pt x="8544757" y="273800"/>
                    <a:pt x="8739002" y="191802"/>
                    <a:pt x="8941037" y="98098"/>
                  </a:cubicBez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800">
                <a:ea typeface="微软雅黑" panose="020B0503020204020204" pitchFamily="34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273E777E-90D5-46F1-9FF2-51FCA1148F8B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203200"/>
            <a:ext cx="5842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4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33" userDrawn="1">
          <p15:clr>
            <a:srgbClr val="F26B43"/>
          </p15:clr>
        </p15:guide>
        <p15:guide id="2" pos="3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9296EA61-2241-4E38-8946-A35A42FBC766}"/>
              </a:ext>
            </a:extLst>
          </p:cNvPr>
          <p:cNvSpPr/>
          <p:nvPr/>
        </p:nvSpPr>
        <p:spPr>
          <a:xfrm>
            <a:off x="1910080" y="2611120"/>
            <a:ext cx="84327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Utility of Imagination</a:t>
            </a:r>
            <a:endParaRPr lang="zh-CN" alt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6006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AAA09E3-213E-40FD-9464-DC0E096EE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01" y="1532467"/>
            <a:ext cx="4225926" cy="463126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D194222-8BBC-449B-B8EF-38E9ECFC6E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047" y="4599066"/>
            <a:ext cx="597513" cy="448760"/>
          </a:xfrm>
          <a:prstGeom prst="rect">
            <a:avLst/>
          </a:prstGeom>
          <a:noFill/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EB0F5AEA-835C-4171-909E-C4A8489028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523" y="2885440"/>
            <a:ext cx="2705749" cy="3068320"/>
          </a:xfrm>
          <a:prstGeom prst="rect">
            <a:avLst/>
          </a:prstGeom>
        </p:spPr>
      </p:pic>
      <p:sp>
        <p:nvSpPr>
          <p:cNvPr id="11" name="思想气泡: 云 10">
            <a:extLst>
              <a:ext uri="{FF2B5EF4-FFF2-40B4-BE49-F238E27FC236}">
                <a16:creationId xmlns:a16="http://schemas.microsoft.com/office/drawing/2014/main" id="{2E7BA418-A171-4CC4-9A0C-2414709A91F6}"/>
              </a:ext>
            </a:extLst>
          </p:cNvPr>
          <p:cNvSpPr/>
          <p:nvPr/>
        </p:nvSpPr>
        <p:spPr>
          <a:xfrm>
            <a:off x="6289040" y="721361"/>
            <a:ext cx="3952240" cy="207264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200" dirty="0"/>
              <a:t>There must be some inner interaction! 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314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7.40741E-7 L -0.00052 0.19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A13359-DFAD-4F38-9CE2-97AA634D1476}"/>
                  </a:ext>
                </a:extLst>
              </p:cNvPr>
              <p:cNvSpPr txBox="1"/>
              <p:nvPr/>
            </p:nvSpPr>
            <p:spPr>
              <a:xfrm>
                <a:off x="-1402144" y="2582466"/>
                <a:ext cx="7040880" cy="22760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∭"/>
                          <m:limLoc m:val="undOvr"/>
                          <m:ctrlPr>
                            <a:rPr lang="zh-CN" altLang="en-US" sz="5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4"/>
                            </m:rPr>
                            <a:rPr lang="en-US" altLang="zh-CN" sz="5400" i="1">
                              <a:latin typeface="Cambria Math" panose="02040503050406030204" pitchFamily="18" charset="0"/>
                            </a:rPr>
                            <m:t>V</m:t>
                          </m:r>
                        </m:sub>
                        <m:sup>
                          <m:r>
                            <a:rPr lang="en-US" altLang="zh-CN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altLang="zh-CN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zh-CN" altLang="en-US" sz="4400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A9A13359-DFAD-4F38-9CE2-97AA634D1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02144" y="2582466"/>
                <a:ext cx="7040880" cy="22760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>
            <a:extLst>
              <a:ext uri="{FF2B5EF4-FFF2-40B4-BE49-F238E27FC236}">
                <a16:creationId xmlns:a16="http://schemas.microsoft.com/office/drawing/2014/main" id="{FD03A377-3350-437B-88EC-67D45A02DC5A}"/>
              </a:ext>
            </a:extLst>
          </p:cNvPr>
          <p:cNvSpPr/>
          <p:nvPr/>
        </p:nvSpPr>
        <p:spPr>
          <a:xfrm>
            <a:off x="7650476" y="3300509"/>
            <a:ext cx="3251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What is it?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121731E-09EF-4235-8BB8-F01B21F99FD5}"/>
              </a:ext>
            </a:extLst>
          </p:cNvPr>
          <p:cNvSpPr/>
          <p:nvPr/>
        </p:nvSpPr>
        <p:spPr>
          <a:xfrm>
            <a:off x="-1301782" y="2153920"/>
            <a:ext cx="68401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Triple integration </a:t>
            </a:r>
            <a:endParaRPr lang="zh-CN" alt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B9C1F223-E6AF-42C6-9EE9-E7F9C23B58D1}"/>
              </a:ext>
            </a:extLst>
          </p:cNvPr>
          <p:cNvGrpSpPr/>
          <p:nvPr/>
        </p:nvGrpSpPr>
        <p:grpSpPr>
          <a:xfrm>
            <a:off x="2118297" y="2153920"/>
            <a:ext cx="6680200" cy="2342237"/>
            <a:chOff x="2118297" y="2153920"/>
            <a:chExt cx="6680200" cy="234223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4758C89B-9DFE-41B1-89DA-A089CB0E3B57}"/>
                    </a:ext>
                  </a:extLst>
                </p:cNvPr>
                <p:cNvSpPr txBox="1"/>
                <p:nvPr/>
              </p:nvSpPr>
              <p:spPr>
                <a:xfrm>
                  <a:off x="2118297" y="3028191"/>
                  <a:ext cx="6680200" cy="146796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zh-CN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</m:t>
                                </m:r>
                              </m:e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zh-CN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≤1−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4758C89B-9DFE-41B1-89DA-A089CB0E3B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8297" y="3028191"/>
                  <a:ext cx="6680200" cy="146796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C0B9B2E1-1906-4137-8846-2DC3A7AE481E}"/>
                </a:ext>
              </a:extLst>
            </p:cNvPr>
            <p:cNvSpPr/>
            <p:nvPr/>
          </p:nvSpPr>
          <p:spPr>
            <a:xfrm>
              <a:off x="2629831" y="2153920"/>
              <a:ext cx="5657131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CN" sz="32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domain</a:t>
              </a:r>
              <a:endParaRPr lang="zh-CN" altLang="en-US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1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21DE333-6CEC-4AD6-8466-6C573CF45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692400"/>
            <a:ext cx="3498850" cy="27990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9CBA69BC-1A28-4363-B9CD-7E9197E76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50" y="2069924"/>
            <a:ext cx="3554730" cy="3421556"/>
          </a:xfrm>
          <a:prstGeom prst="rect">
            <a:avLst/>
          </a:prstGeom>
        </p:spPr>
      </p:pic>
      <p:sp>
        <p:nvSpPr>
          <p:cNvPr id="7" name="箭头: 右 6">
            <a:extLst>
              <a:ext uri="{FF2B5EF4-FFF2-40B4-BE49-F238E27FC236}">
                <a16:creationId xmlns:a16="http://schemas.microsoft.com/office/drawing/2014/main" id="{B61971B7-3D20-4015-946F-FA9A188CBE0C}"/>
              </a:ext>
            </a:extLst>
          </p:cNvPr>
          <p:cNvSpPr/>
          <p:nvPr/>
        </p:nvSpPr>
        <p:spPr>
          <a:xfrm>
            <a:off x="5323840" y="3169920"/>
            <a:ext cx="1005840" cy="9956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667750A-18A4-4C35-A933-BC5C59E0CAD2}"/>
              </a:ext>
            </a:extLst>
          </p:cNvPr>
          <p:cNvSpPr/>
          <p:nvPr/>
        </p:nvSpPr>
        <p:spPr>
          <a:xfrm>
            <a:off x="422910" y="1971040"/>
            <a:ext cx="349885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coordinate system</a:t>
            </a:r>
            <a:endParaRPr lang="zh-CN" alt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587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B31079-EB90-429D-9086-1D3307207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FD25B14-EC3D-4366-96F1-9D76C9B4CEB0}"/>
              </a:ext>
            </a:extLst>
          </p:cNvPr>
          <p:cNvSpPr/>
          <p:nvPr/>
        </p:nvSpPr>
        <p:spPr>
          <a:xfrm>
            <a:off x="2534920" y="2560320"/>
            <a:ext cx="686815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8800" b="1" dirty="0">
                <a:ln/>
                <a:solidFill>
                  <a:schemeClr val="accent3"/>
                </a:solidFill>
              </a:rPr>
              <a:t>IMAGINATION!</a:t>
            </a:r>
            <a:endParaRPr lang="zh-CN" altLang="en-US" sz="8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8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自定义 18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4CA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23</Words>
  <Application>Microsoft Office PowerPoint</Application>
  <PresentationFormat>宽屏</PresentationFormat>
  <Paragraphs>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微软雅黑</vt:lpstr>
      <vt:lpstr>Arial</vt:lpstr>
      <vt:lpstr>Calibri</vt:lpstr>
      <vt:lpstr>Cambria Math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peaterq</dc:creator>
  <cp:lastModifiedBy>博涵</cp:lastModifiedBy>
  <cp:revision>88</cp:revision>
  <dcterms:created xsi:type="dcterms:W3CDTF">2019-06-09T06:58:57Z</dcterms:created>
  <dcterms:modified xsi:type="dcterms:W3CDTF">2021-05-27T09:21:51Z</dcterms:modified>
</cp:coreProperties>
</file>