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3.xml" ContentType="application/vnd.openxmlformats-officedocument.presentationml.notesSlide+xml"/>
  <Override PartName="/ppt/ink/ink27.xml" ContentType="application/inkml+xml"/>
  <Override PartName="/ppt/notesSlides/notesSlide4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950" r:id="rId2"/>
    <p:sldId id="736" r:id="rId3"/>
    <p:sldId id="873" r:id="rId4"/>
    <p:sldId id="889" r:id="rId5"/>
    <p:sldId id="890" r:id="rId6"/>
    <p:sldId id="924" r:id="rId7"/>
    <p:sldId id="942" r:id="rId8"/>
    <p:sldId id="946" r:id="rId9"/>
    <p:sldId id="819" r:id="rId10"/>
    <p:sldId id="947" r:id="rId11"/>
    <p:sldId id="952" r:id="rId12"/>
    <p:sldId id="934" r:id="rId13"/>
    <p:sldId id="936" r:id="rId14"/>
    <p:sldId id="937" r:id="rId15"/>
    <p:sldId id="938" r:id="rId16"/>
    <p:sldId id="896" r:id="rId17"/>
    <p:sldId id="951" r:id="rId18"/>
    <p:sldId id="875" r:id="rId19"/>
    <p:sldId id="925" r:id="rId20"/>
    <p:sldId id="917" r:id="rId21"/>
    <p:sldId id="931" r:id="rId22"/>
    <p:sldId id="928" r:id="rId23"/>
    <p:sldId id="948" r:id="rId24"/>
    <p:sldId id="943" r:id="rId25"/>
    <p:sldId id="930" r:id="rId26"/>
    <p:sldId id="949" r:id="rId27"/>
    <p:sldId id="929" r:id="rId28"/>
    <p:sldId id="933" r:id="rId29"/>
    <p:sldId id="897" r:id="rId30"/>
    <p:sldId id="899" r:id="rId31"/>
    <p:sldId id="940" r:id="rId32"/>
    <p:sldId id="941" r:id="rId33"/>
    <p:sldId id="919" r:id="rId34"/>
    <p:sldId id="945" r:id="rId35"/>
    <p:sldId id="76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346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6391" autoAdjust="0"/>
  </p:normalViewPr>
  <p:slideViewPr>
    <p:cSldViewPr snapToGrid="0">
      <p:cViewPr varScale="1">
        <p:scale>
          <a:sx n="64" d="100"/>
          <a:sy n="64" d="100"/>
        </p:scale>
        <p:origin x="89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5:39.5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7:21.3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1 271,'349'-263,"-339"256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7:33.7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0 475,'179'-467,"-176"460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00.6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0,'0'0,"2"0,4 0,4 0,3 0,0 0,-1 0,0 0,3 0,3 0,-2 0,-3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12.9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0,'0'0,"2"0,3 0,3 0,2 0,2 0,1 0,1 0,2 0,1 0,-1 0,0 0,-1 0,-1 0,-2 0,-2 0,-2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04.15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0,'2'0,"4"0,4 0,5 0,3 0,0 0,0 0,-2 0,-1 0,0 0,3 0,1 0,-4 0,-6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05.92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0,'4'0,"7"0,3 0,1 0,1 0,2 0,0 0,-1 0,-1 0,-1 0,-3 0,4 0,0 0,1 0,-4 0,-5 0,-9 0,-4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26.1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0,'208'187,"-199"-179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28.74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1,'1'1,"1"1,2 2,2 1,0 1,1 0,2 2,4 4,1 0,-2-1,-1-1,-1-1,-1-1,-1-1,-2-2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30.43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0,'157'142,"-150"-136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33.4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1,'1'1,"2"1,3 3,1 2,1 0,0 0,1 2,1-1,0 1,0 0,1 1,-1-1,0 0,-1-1,-1-1,0 1,1 0,-2-2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9T05:16:3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 24575,'-16'20'0,"6"0"0,2 1 0,1-1 0,0 1 0,2 1 0,0-1 0,2 1 0,0 0 0,0 35 0,4-13-1365,-1-32-5461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38.5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9T06:00:40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9T06:01:44.2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171 841 24575,'-38'-196'0,"21"120"0,-2-10 0,-15-82 0,28 130 0,2 0 0,1-57 0,3 87 0,-1 1 0,0 0 0,0-1 0,-1 1 0,0 0 0,0 0 0,-1 0 0,-4-8 0,2 4 0,1 0 0,-3-14 0,1 8 120,2 11-321,4 6 174,0-1-1,0 1 1,0 0 0,0 0-1,0 0 1,0 0 0,-1 0-1,1 1 1,0-1 0,0 0-1,0 0 1,0 0 0,0 0 0,0 0-1,-1 0 1,1 0 0,0 0-1,0 0 1,0 0 0,0 0-1,0 0 1,0 0 0,0 0-1,0 0 1,-1 1 0,1-1-1,0 0 1,0 0 0,0 0-1,0 0 1,0 0 0,0 0-1,0 0 1,0 1 0,0-1-1,0 0 1,0 0 0,0 0 0,0 0-1,0 0 1,0 0 0,0 1-1,0-1 1,0 0 0,0 0-1,0 0 1,-2 8-6799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5:39.52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8:38.5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9T06:00:40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9T06:01:44.2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171 841 24575,'-38'-196'0,"21"120"0,-2-10 0,-15-82 0,28 130 0,2 0 0,1-57 0,3 87 0,-1 1 0,0 0 0,0-1 0,-1 1 0,0 0 0,0 0 0,-1 0 0,-4-8 0,2 4 0,1 0 0,-3-14 0,1 8 120,2 11-321,4 6 174,0-1-1,0 1 1,0 0 0,0 0-1,0 0 1,0 0 0,-1 0-1,1 1 1,0-1 0,0 0-1,0 0 1,0 0 0,0 0 0,0 0-1,-1 0 1,1 0 0,0 0-1,0 0 1,0 0 0,0 0-1,0 0 1,0 0 0,0 0-1,0 0 1,-1 1 0,1-1-1,0 0 1,0 0 0,0 0-1,0 0 1,0 0 0,0 0-1,0 0 1,0 1 0,0-1-1,0 0 1,0 0 0,0 0 0,0 0-1,0 0 1,0 0 0,0 1-1,0-1 1,0 0 0,0 0-1,0 0 1,-2 8-6799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2-01-17T09:11:51.993"/>
    </inkml:context>
    <inkml:brush xml:id="br0">
      <inkml:brushProperty name="width" value="0.1" units="cm"/>
      <inkml:brushProperty name="height" value="0.1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EB64A1E-9481-4370-BDB8-755E665BED69}" emma:medium="tactile" emma:mode="ink">
          <msink:context xmlns:msink="http://schemas.microsoft.com/ink/2010/main" type="writingRegion" rotatedBoundingBox="24930,5577 24945,5577 24945,5592 24930,5592"/>
        </emma:interpretation>
      </emma:emma>
    </inkml:annotationXML>
    <inkml:traceGroup>
      <inkml:annotationXML>
        <emma:emma xmlns:emma="http://www.w3.org/2003/04/emma" version="1.0">
          <emma:interpretation id="{FC51CCB8-BD29-4702-9ADC-CDCC2B401AF4}" emma:medium="tactile" emma:mode="ink">
            <msink:context xmlns:msink="http://schemas.microsoft.com/ink/2010/main" type="paragraph" rotatedBoundingBox="24930,5577 24945,5577 24945,5592 24930,55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C69FA5-A7D5-469B-A840-5A063CCB4A9B}" emma:medium="tactile" emma:mode="ink">
              <msink:context xmlns:msink="http://schemas.microsoft.com/ink/2010/main" type="line" rotatedBoundingBox="24930,5577 24945,5577 24945,5592 24930,5592"/>
            </emma:interpretation>
          </emma:emma>
        </inkml:annotationXML>
        <inkml:traceGroup>
          <inkml:annotationXML>
            <emma:emma xmlns:emma="http://www.w3.org/2003/04/emma" version="1.0">
              <emma:interpretation id="{80221FA5-7828-452C-9913-92BA0E88977C}" emma:medium="tactile" emma:mode="ink">
                <msink:context xmlns:msink="http://schemas.microsoft.com/ink/2010/main" type="inkWord" rotatedBoundingBox="24930,5577 24945,5577 24945,5592 24930,5592"/>
              </emma:interpretation>
              <emma:one-of disjunction-type="recognition" id="oneOf0">
                <emma:interpretation id="interp0" emma:lang="" emma:confidence="0">
                  <emma:literal>十</emma:literal>
                </emma:interpretation>
                <emma:interpretation id="interp1" emma:lang="" emma:confidence="0">
                  <emma:literal>/</emma:literal>
                </emma:interpretation>
                <emma:interpretation id="interp2" emma:lang="" emma:confidence="0">
                  <emma:literal>！</emma:literal>
                </emma:interpretation>
                <emma:interpretation id="interp3" emma:lang="" emma:confidence="0">
                  <emma:literal>!</emma:literal>
                </emma:interpretation>
                <emma:interpretation id="interp4" emma:lang="" emma:confidence="0">
                  <emma:literal>「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5:15.2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0,'7525'0,"-7512"0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5:38.07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1388 0,'-1387'3433,"1420"-3515,-27 67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9T05:16:33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24575,'5'-1'0,"1"1"0,-1-1 0,1 0 0,0 0 0,-1-1 0,0 1 0,1-1 0,-1-1 0,8-4 0,10-3 0,-15 7 0,0 0 0,1 1 0,-1 0 0,1 0 0,16 0 0,48 3 0,-31 1 0,-33-1 0,0 0 0,-1 0 0,1 1 0,-1 1 0,1-1 0,13 7 0,-12-5 0,0 0 0,1 0 0,20 3 0,-25-6-151,-1-1-1,1 1 0,-1 1 0,1-1 1,-1 1-1,1 0 0,-1 0 1,5 3-1,-2 0-6674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5:59.7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2819,'3350'-2811,"-3342"2804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6:29.47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1,'3464'3230,"-3491"-3255,17 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6:52.48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92,'327'-88,"-316"85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7:06.81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252 68,'-252'-67,"557"148,-293-78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7:28.3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56 0,'-53'250,"50"-238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7:39.35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259 0,'-250'320,"242"-310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8:22.7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0 174,'268'-167,"-258"160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8:30.45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0 317,'214'-316,"-258"380,38-55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8:41.79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1,'350'202,"-343"-198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16T12:18:53.9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170 305,'-167'-301,"165"297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5:18.35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105 0,'-104'388,"103"-384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5:35.06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98 1,'-97'363,"97"-361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6:03.5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0,'102'381,"-100"-374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6:25.23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98 364,'-96'-357,"94"350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6:43.60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1 252,'345'-251,"-353"257,-2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29T05:26:59.86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35 334,'133'-299,"-300"676,345-778,-173 390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D523-4D3D-4F11-8579-2B4BF489780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0B82E-EF7D-4A61-B6BF-9954BCE8AF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A77E-79FB-4BFF-B1F0-CFD29F30865E}" type="slidenum">
              <a:rPr lang="en-US" altLang="zh-CN" smtClean="0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A77E-79FB-4BFF-B1F0-CFD29F30865E}" type="slidenum">
              <a:rPr lang="en-US" altLang="zh-CN" smtClean="0"/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A77E-79FB-4BFF-B1F0-CFD29F30865E}" type="slidenum">
              <a:rPr lang="en-US" altLang="zh-CN" smtClean="0"/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A77E-79FB-4BFF-B1F0-CFD29F30865E}" type="slidenum">
              <a:rPr lang="en-US" altLang="zh-CN" smtClean="0"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A77E-79FB-4BFF-B1F0-CFD29F30865E}" type="slidenum">
              <a:rPr lang="en-US" altLang="zh-CN" smtClean="0"/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2600" y="352358"/>
            <a:ext cx="10972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0" bIns="7200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9"/>
          <p:cNvSpPr/>
          <p:nvPr userDrawn="1"/>
        </p:nvSpPr>
        <p:spPr>
          <a:xfrm rot="10800000">
            <a:off x="-5" y="198849"/>
            <a:ext cx="12196230" cy="1531133"/>
          </a:xfrm>
          <a:custGeom>
            <a:avLst/>
            <a:gdLst>
              <a:gd name="connsiteX0" fmla="*/ 9143999 w 9143999"/>
              <a:gd name="connsiteY0" fmla="*/ 0 h 2051818"/>
              <a:gd name="connsiteX1" fmla="*/ 9143999 w 9143999"/>
              <a:gd name="connsiteY1" fmla="*/ 2051818 h 2051818"/>
              <a:gd name="connsiteX2" fmla="*/ 0 w 9143999"/>
              <a:gd name="connsiteY2" fmla="*/ 2051818 h 2051818"/>
              <a:gd name="connsiteX3" fmla="*/ 0 w 9143999"/>
              <a:gd name="connsiteY3" fmla="*/ 1204077 h 2051818"/>
              <a:gd name="connsiteX4" fmla="*/ 6027 w 9143999"/>
              <a:gd name="connsiteY4" fmla="*/ 1207403 h 2051818"/>
              <a:gd name="connsiteX5" fmla="*/ 7674511 w 9143999"/>
              <a:gd name="connsiteY5" fmla="*/ 718908 h 2051818"/>
              <a:gd name="connsiteX6" fmla="*/ 9044856 w 9143999"/>
              <a:gd name="connsiteY6" fmla="*/ 57555 h 2051818"/>
              <a:gd name="connsiteX7" fmla="*/ 9143999 w 9143999"/>
              <a:gd name="connsiteY7" fmla="*/ 0 h 205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051818">
                <a:moveTo>
                  <a:pt x="9143999" y="0"/>
                </a:moveTo>
                <a:lnTo>
                  <a:pt x="9143999" y="2051818"/>
                </a:lnTo>
                <a:lnTo>
                  <a:pt x="0" y="2051818"/>
                </a:lnTo>
                <a:lnTo>
                  <a:pt x="0" y="1204077"/>
                </a:lnTo>
                <a:lnTo>
                  <a:pt x="6027" y="1207403"/>
                </a:lnTo>
                <a:cubicBezTo>
                  <a:pt x="2066505" y="2238985"/>
                  <a:pt x="5621740" y="1499327"/>
                  <a:pt x="7674511" y="718908"/>
                </a:cubicBezTo>
                <a:cubicBezTo>
                  <a:pt x="8085065" y="562824"/>
                  <a:pt x="8552064" y="336225"/>
                  <a:pt x="9044856" y="57555"/>
                </a:cubicBezTo>
                <a:lnTo>
                  <a:pt x="9143999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: 形状 7"/>
          <p:cNvSpPr/>
          <p:nvPr userDrawn="1"/>
        </p:nvSpPr>
        <p:spPr>
          <a:xfrm rot="10800000">
            <a:off x="0" y="-5"/>
            <a:ext cx="12192000" cy="1582061"/>
          </a:xfrm>
          <a:custGeom>
            <a:avLst/>
            <a:gdLst>
              <a:gd name="connsiteX0" fmla="*/ 12192000 w 12192000"/>
              <a:gd name="connsiteY0" fmla="*/ 1487914 h 1487914"/>
              <a:gd name="connsiteX1" fmla="*/ 0 w 12192000"/>
              <a:gd name="connsiteY1" fmla="*/ 1487914 h 1487914"/>
              <a:gd name="connsiteX2" fmla="*/ 0 w 12192000"/>
              <a:gd name="connsiteY2" fmla="*/ 464687 h 1487914"/>
              <a:gd name="connsiteX3" fmla="*/ 400424 w 12192000"/>
              <a:gd name="connsiteY3" fmla="*/ 531990 h 1487914"/>
              <a:gd name="connsiteX4" fmla="*/ 11146976 w 12192000"/>
              <a:gd name="connsiteY4" fmla="*/ 187933 h 1487914"/>
              <a:gd name="connsiteX5" fmla="*/ 11921298 w 12192000"/>
              <a:gd name="connsiteY5" fmla="*/ 53786 h 1487914"/>
              <a:gd name="connsiteX6" fmla="*/ 12192000 w 12192000"/>
              <a:gd name="connsiteY6" fmla="*/ 0 h 1487914"/>
              <a:gd name="connsiteX7" fmla="*/ 12192000 w 12192000"/>
              <a:gd name="connsiteY7" fmla="*/ 1487914 h 1487914"/>
              <a:gd name="connsiteX0-1" fmla="*/ 12192000 w 12192000"/>
              <a:gd name="connsiteY0-2" fmla="*/ 1487914 h 1487914"/>
              <a:gd name="connsiteX1-3" fmla="*/ 0 w 12192000"/>
              <a:gd name="connsiteY1-4" fmla="*/ 1487914 h 1487914"/>
              <a:gd name="connsiteX2-5" fmla="*/ 0 w 12192000"/>
              <a:gd name="connsiteY2-6" fmla="*/ 464687 h 1487914"/>
              <a:gd name="connsiteX3-7" fmla="*/ 11146976 w 12192000"/>
              <a:gd name="connsiteY3-8" fmla="*/ 187933 h 1487914"/>
              <a:gd name="connsiteX4-9" fmla="*/ 11921298 w 12192000"/>
              <a:gd name="connsiteY4-10" fmla="*/ 53786 h 1487914"/>
              <a:gd name="connsiteX5-11" fmla="*/ 12192000 w 12192000"/>
              <a:gd name="connsiteY5-12" fmla="*/ 0 h 1487914"/>
              <a:gd name="connsiteX6-13" fmla="*/ 12192000 w 12192000"/>
              <a:gd name="connsiteY6-14" fmla="*/ 1487914 h 1487914"/>
              <a:gd name="connsiteX0-15" fmla="*/ 12192000 w 12192000"/>
              <a:gd name="connsiteY0-16" fmla="*/ 1487914 h 1487914"/>
              <a:gd name="connsiteX1-17" fmla="*/ 0 w 12192000"/>
              <a:gd name="connsiteY1-18" fmla="*/ 1487914 h 1487914"/>
              <a:gd name="connsiteX2-19" fmla="*/ 0 w 12192000"/>
              <a:gd name="connsiteY2-20" fmla="*/ 464687 h 1487914"/>
              <a:gd name="connsiteX3-21" fmla="*/ 11146976 w 12192000"/>
              <a:gd name="connsiteY3-22" fmla="*/ 187933 h 1487914"/>
              <a:gd name="connsiteX4-23" fmla="*/ 11921298 w 12192000"/>
              <a:gd name="connsiteY4-24" fmla="*/ 53786 h 1487914"/>
              <a:gd name="connsiteX5-25" fmla="*/ 12192000 w 12192000"/>
              <a:gd name="connsiteY5-26" fmla="*/ 0 h 1487914"/>
              <a:gd name="connsiteX6-27" fmla="*/ 12192000 w 12192000"/>
              <a:gd name="connsiteY6-28" fmla="*/ 1487914 h 1487914"/>
              <a:gd name="connsiteX0-29" fmla="*/ 12192000 w 12192000"/>
              <a:gd name="connsiteY0-30" fmla="*/ 1487914 h 1487914"/>
              <a:gd name="connsiteX1-31" fmla="*/ 0 w 12192000"/>
              <a:gd name="connsiteY1-32" fmla="*/ 1487914 h 1487914"/>
              <a:gd name="connsiteX2-33" fmla="*/ 0 w 12192000"/>
              <a:gd name="connsiteY2-34" fmla="*/ 464687 h 1487914"/>
              <a:gd name="connsiteX3-35" fmla="*/ 11146976 w 12192000"/>
              <a:gd name="connsiteY3-36" fmla="*/ 187933 h 1487914"/>
              <a:gd name="connsiteX4-37" fmla="*/ 11921298 w 12192000"/>
              <a:gd name="connsiteY4-38" fmla="*/ 53786 h 1487914"/>
              <a:gd name="connsiteX5-39" fmla="*/ 12192000 w 12192000"/>
              <a:gd name="connsiteY5-40" fmla="*/ 0 h 1487914"/>
              <a:gd name="connsiteX6-41" fmla="*/ 12192000 w 12192000"/>
              <a:gd name="connsiteY6-42" fmla="*/ 1487914 h 1487914"/>
              <a:gd name="connsiteX0-43" fmla="*/ 12192000 w 12366837"/>
              <a:gd name="connsiteY0-44" fmla="*/ 1560914 h 1560914"/>
              <a:gd name="connsiteX1-45" fmla="*/ 0 w 12366837"/>
              <a:gd name="connsiteY1-46" fmla="*/ 1560914 h 1560914"/>
              <a:gd name="connsiteX2-47" fmla="*/ 0 w 12366837"/>
              <a:gd name="connsiteY2-48" fmla="*/ 537687 h 1560914"/>
              <a:gd name="connsiteX3-49" fmla="*/ 11146976 w 12366837"/>
              <a:gd name="connsiteY3-50" fmla="*/ 260933 h 1560914"/>
              <a:gd name="connsiteX4-51" fmla="*/ 12192000 w 12366837"/>
              <a:gd name="connsiteY4-52" fmla="*/ 73000 h 1560914"/>
              <a:gd name="connsiteX5-53" fmla="*/ 12192000 w 12366837"/>
              <a:gd name="connsiteY5-54" fmla="*/ 1560914 h 1560914"/>
              <a:gd name="connsiteX0-55" fmla="*/ 12192000 w 12192000"/>
              <a:gd name="connsiteY0-56" fmla="*/ 1575972 h 1575972"/>
              <a:gd name="connsiteX1-57" fmla="*/ 0 w 12192000"/>
              <a:gd name="connsiteY1-58" fmla="*/ 1575972 h 1575972"/>
              <a:gd name="connsiteX2-59" fmla="*/ 0 w 12192000"/>
              <a:gd name="connsiteY2-60" fmla="*/ 552745 h 1575972"/>
              <a:gd name="connsiteX3-61" fmla="*/ 11146976 w 12192000"/>
              <a:gd name="connsiteY3-62" fmla="*/ 275991 h 1575972"/>
              <a:gd name="connsiteX4-63" fmla="*/ 12192000 w 12192000"/>
              <a:gd name="connsiteY4-64" fmla="*/ 88058 h 1575972"/>
              <a:gd name="connsiteX5-65" fmla="*/ 12192000 w 12192000"/>
              <a:gd name="connsiteY5-66" fmla="*/ 1575972 h 1575972"/>
              <a:gd name="connsiteX0-67" fmla="*/ 12192000 w 12192000"/>
              <a:gd name="connsiteY0-68" fmla="*/ 1487914 h 1487914"/>
              <a:gd name="connsiteX1-69" fmla="*/ 0 w 12192000"/>
              <a:gd name="connsiteY1-70" fmla="*/ 1487914 h 1487914"/>
              <a:gd name="connsiteX2-71" fmla="*/ 0 w 12192000"/>
              <a:gd name="connsiteY2-72" fmla="*/ 464687 h 1487914"/>
              <a:gd name="connsiteX3-73" fmla="*/ 12192000 w 12192000"/>
              <a:gd name="connsiteY3-74" fmla="*/ 0 h 1487914"/>
              <a:gd name="connsiteX4-75" fmla="*/ 12192000 w 12192000"/>
              <a:gd name="connsiteY4-76" fmla="*/ 1487914 h 1487914"/>
              <a:gd name="connsiteX0-77" fmla="*/ 12192000 w 12192000"/>
              <a:gd name="connsiteY0-78" fmla="*/ 1487914 h 1487914"/>
              <a:gd name="connsiteX1-79" fmla="*/ 0 w 12192000"/>
              <a:gd name="connsiteY1-80" fmla="*/ 1487914 h 1487914"/>
              <a:gd name="connsiteX2-81" fmla="*/ 0 w 12192000"/>
              <a:gd name="connsiteY2-82" fmla="*/ 464687 h 1487914"/>
              <a:gd name="connsiteX3-83" fmla="*/ 12192000 w 12192000"/>
              <a:gd name="connsiteY3-84" fmla="*/ 0 h 1487914"/>
              <a:gd name="connsiteX4-85" fmla="*/ 12192000 w 12192000"/>
              <a:gd name="connsiteY4-86" fmla="*/ 1487914 h 1487914"/>
              <a:gd name="connsiteX0-87" fmla="*/ 12192000 w 12192000"/>
              <a:gd name="connsiteY0-88" fmla="*/ 1487914 h 1487914"/>
              <a:gd name="connsiteX1-89" fmla="*/ 0 w 12192000"/>
              <a:gd name="connsiteY1-90" fmla="*/ 1487914 h 1487914"/>
              <a:gd name="connsiteX2-91" fmla="*/ 0 w 12192000"/>
              <a:gd name="connsiteY2-92" fmla="*/ 464687 h 1487914"/>
              <a:gd name="connsiteX3-93" fmla="*/ 12192000 w 12192000"/>
              <a:gd name="connsiteY3-94" fmla="*/ 0 h 1487914"/>
              <a:gd name="connsiteX4-95" fmla="*/ 12192000 w 12192000"/>
              <a:gd name="connsiteY4-96" fmla="*/ 1487914 h 1487914"/>
              <a:gd name="connsiteX0-97" fmla="*/ 12192000 w 12192000"/>
              <a:gd name="connsiteY0-98" fmla="*/ 1487914 h 1487914"/>
              <a:gd name="connsiteX1-99" fmla="*/ 0 w 12192000"/>
              <a:gd name="connsiteY1-100" fmla="*/ 1487914 h 1487914"/>
              <a:gd name="connsiteX2-101" fmla="*/ 0 w 12192000"/>
              <a:gd name="connsiteY2-102" fmla="*/ 464687 h 1487914"/>
              <a:gd name="connsiteX3-103" fmla="*/ 12192000 w 12192000"/>
              <a:gd name="connsiteY3-104" fmla="*/ 0 h 1487914"/>
              <a:gd name="connsiteX4-105" fmla="*/ 12192000 w 12192000"/>
              <a:gd name="connsiteY4-106" fmla="*/ 1487914 h 1487914"/>
              <a:gd name="connsiteX0-107" fmla="*/ 12192000 w 12192000"/>
              <a:gd name="connsiteY0-108" fmla="*/ 1487914 h 1487914"/>
              <a:gd name="connsiteX1-109" fmla="*/ 0 w 12192000"/>
              <a:gd name="connsiteY1-110" fmla="*/ 1487914 h 1487914"/>
              <a:gd name="connsiteX2-111" fmla="*/ 0 w 12192000"/>
              <a:gd name="connsiteY2-112" fmla="*/ 464687 h 1487914"/>
              <a:gd name="connsiteX3-113" fmla="*/ 12192000 w 12192000"/>
              <a:gd name="connsiteY3-114" fmla="*/ 0 h 1487914"/>
              <a:gd name="connsiteX4-115" fmla="*/ 12192000 w 12192000"/>
              <a:gd name="connsiteY4-116" fmla="*/ 1487914 h 1487914"/>
              <a:gd name="connsiteX0-117" fmla="*/ 12192000 w 12192000"/>
              <a:gd name="connsiteY0-118" fmla="*/ 1487914 h 1487914"/>
              <a:gd name="connsiteX1-119" fmla="*/ 0 w 12192000"/>
              <a:gd name="connsiteY1-120" fmla="*/ 1487914 h 1487914"/>
              <a:gd name="connsiteX2-121" fmla="*/ 0 w 12192000"/>
              <a:gd name="connsiteY2-122" fmla="*/ 464687 h 1487914"/>
              <a:gd name="connsiteX3-123" fmla="*/ 12192000 w 12192000"/>
              <a:gd name="connsiteY3-124" fmla="*/ 0 h 1487914"/>
              <a:gd name="connsiteX4-125" fmla="*/ 12192000 w 12192000"/>
              <a:gd name="connsiteY4-126" fmla="*/ 1487914 h 14879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1487914">
                <a:moveTo>
                  <a:pt x="12192000" y="1487914"/>
                </a:moveTo>
                <a:lnTo>
                  <a:pt x="0" y="1487914"/>
                </a:lnTo>
                <a:lnTo>
                  <a:pt x="0" y="464687"/>
                </a:lnTo>
                <a:cubicBezTo>
                  <a:pt x="1770742" y="740031"/>
                  <a:pt x="7460343" y="1105009"/>
                  <a:pt x="12192000" y="0"/>
                </a:cubicBezTo>
                <a:lnTo>
                  <a:pt x="12192000" y="1487914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 dirty="0"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4231" y="6172200"/>
            <a:ext cx="12196231" cy="685800"/>
            <a:chOff x="1" y="3265418"/>
            <a:chExt cx="9143999" cy="2219421"/>
          </a:xfrm>
        </p:grpSpPr>
        <p:sp>
          <p:nvSpPr>
            <p:cNvPr id="10" name="任意多边形 14"/>
            <p:cNvSpPr/>
            <p:nvPr/>
          </p:nvSpPr>
          <p:spPr>
            <a:xfrm>
              <a:off x="1" y="3265418"/>
              <a:ext cx="9143999" cy="2041136"/>
            </a:xfrm>
            <a:custGeom>
              <a:avLst/>
              <a:gdLst>
                <a:gd name="connsiteX0" fmla="*/ 9143999 w 9143999"/>
                <a:gd name="connsiteY0" fmla="*/ 0 h 2051818"/>
                <a:gd name="connsiteX1" fmla="*/ 9143999 w 9143999"/>
                <a:gd name="connsiteY1" fmla="*/ 2051818 h 2051818"/>
                <a:gd name="connsiteX2" fmla="*/ 0 w 9143999"/>
                <a:gd name="connsiteY2" fmla="*/ 2051818 h 2051818"/>
                <a:gd name="connsiteX3" fmla="*/ 0 w 9143999"/>
                <a:gd name="connsiteY3" fmla="*/ 1204077 h 2051818"/>
                <a:gd name="connsiteX4" fmla="*/ 6027 w 9143999"/>
                <a:gd name="connsiteY4" fmla="*/ 1207403 h 2051818"/>
                <a:gd name="connsiteX5" fmla="*/ 7674511 w 9143999"/>
                <a:gd name="connsiteY5" fmla="*/ 718908 h 2051818"/>
                <a:gd name="connsiteX6" fmla="*/ 9044856 w 9143999"/>
                <a:gd name="connsiteY6" fmla="*/ 57555 h 2051818"/>
                <a:gd name="connsiteX7" fmla="*/ 9143999 w 9143999"/>
                <a:gd name="connsiteY7" fmla="*/ 0 h 205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3999" h="2051818">
                  <a:moveTo>
                    <a:pt x="9143999" y="0"/>
                  </a:moveTo>
                  <a:lnTo>
                    <a:pt x="9143999" y="2051818"/>
                  </a:lnTo>
                  <a:lnTo>
                    <a:pt x="0" y="2051818"/>
                  </a:lnTo>
                  <a:lnTo>
                    <a:pt x="0" y="1204077"/>
                  </a:lnTo>
                  <a:lnTo>
                    <a:pt x="6027" y="1207403"/>
                  </a:lnTo>
                  <a:cubicBezTo>
                    <a:pt x="2066505" y="2238985"/>
                    <a:pt x="5621740" y="1499327"/>
                    <a:pt x="7674511" y="718908"/>
                  </a:cubicBezTo>
                  <a:cubicBezTo>
                    <a:pt x="8085065" y="562824"/>
                    <a:pt x="8552064" y="336225"/>
                    <a:pt x="9044856" y="57555"/>
                  </a:cubicBezTo>
                  <a:lnTo>
                    <a:pt x="9143999" y="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17"/>
            <p:cNvSpPr/>
            <p:nvPr/>
          </p:nvSpPr>
          <p:spPr>
            <a:xfrm>
              <a:off x="1" y="3850390"/>
              <a:ext cx="9143999" cy="1634449"/>
            </a:xfrm>
            <a:custGeom>
              <a:avLst/>
              <a:gdLst>
                <a:gd name="connsiteX0" fmla="*/ 9143999 w 9143999"/>
                <a:gd name="connsiteY0" fmla="*/ 0 h 3478011"/>
                <a:gd name="connsiteX1" fmla="*/ 9143999 w 9143999"/>
                <a:gd name="connsiteY1" fmla="*/ 1393716 h 3478011"/>
                <a:gd name="connsiteX2" fmla="*/ 9143999 w 9143999"/>
                <a:gd name="connsiteY2" fmla="*/ 1513865 h 3478011"/>
                <a:gd name="connsiteX3" fmla="*/ 9143999 w 9143999"/>
                <a:gd name="connsiteY3" fmla="*/ 3478011 h 3478011"/>
                <a:gd name="connsiteX4" fmla="*/ 0 w 9143999"/>
                <a:gd name="connsiteY4" fmla="*/ 3478011 h 3478011"/>
                <a:gd name="connsiteX5" fmla="*/ 0 w 9143999"/>
                <a:gd name="connsiteY5" fmla="*/ 1513865 h 3478011"/>
                <a:gd name="connsiteX6" fmla="*/ 0 w 9143999"/>
                <a:gd name="connsiteY6" fmla="*/ 1393716 h 3478011"/>
                <a:gd name="connsiteX7" fmla="*/ 0 w 9143999"/>
                <a:gd name="connsiteY7" fmla="*/ 846204 h 3478011"/>
                <a:gd name="connsiteX8" fmla="*/ 303379 w 9143999"/>
                <a:gd name="connsiteY8" fmla="*/ 970246 h 3478011"/>
                <a:gd name="connsiteX9" fmla="*/ 8360497 w 9143999"/>
                <a:gd name="connsiteY9" fmla="*/ 342756 h 3478011"/>
                <a:gd name="connsiteX10" fmla="*/ 8941037 w 9143999"/>
                <a:gd name="connsiteY10" fmla="*/ 98098 h 347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3999" h="3478011">
                  <a:moveTo>
                    <a:pt x="9143999" y="0"/>
                  </a:moveTo>
                  <a:lnTo>
                    <a:pt x="9143999" y="1393716"/>
                  </a:lnTo>
                  <a:lnTo>
                    <a:pt x="9143999" y="1513865"/>
                  </a:lnTo>
                  <a:lnTo>
                    <a:pt x="9143999" y="3478011"/>
                  </a:lnTo>
                  <a:lnTo>
                    <a:pt x="0" y="3478011"/>
                  </a:lnTo>
                  <a:lnTo>
                    <a:pt x="0" y="1513865"/>
                  </a:lnTo>
                  <a:lnTo>
                    <a:pt x="0" y="1393716"/>
                  </a:lnTo>
                  <a:lnTo>
                    <a:pt x="0" y="846204"/>
                  </a:lnTo>
                  <a:lnTo>
                    <a:pt x="303379" y="970246"/>
                  </a:lnTo>
                  <a:cubicBezTo>
                    <a:pt x="2685816" y="1852356"/>
                    <a:pt x="6241504" y="1135756"/>
                    <a:pt x="8360497" y="342756"/>
                  </a:cubicBezTo>
                  <a:cubicBezTo>
                    <a:pt x="8544757" y="273800"/>
                    <a:pt x="8739002" y="191802"/>
                    <a:pt x="8941037" y="98098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1800"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03200"/>
            <a:ext cx="584200" cy="58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image" Target="../media/image22.png"/><Relationship Id="rId18" Type="http://schemas.openxmlformats.org/officeDocument/2006/relationships/customXml" Target="../ink/ink35.xml"/><Relationship Id="rId26" Type="http://schemas.openxmlformats.org/officeDocument/2006/relationships/customXml" Target="../ink/ink39.xml"/><Relationship Id="rId3" Type="http://schemas.openxmlformats.org/officeDocument/2006/relationships/image" Target="../media/image28.jpg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customXml" Target="../ink/ink32.xml"/><Relationship Id="rId17" Type="http://schemas.openxmlformats.org/officeDocument/2006/relationships/image" Target="../media/image240.png"/><Relationship Id="rId25" Type="http://schemas.openxmlformats.org/officeDocument/2006/relationships/image" Target="../media/image29.png"/><Relationship Id="rId2" Type="http://schemas.openxmlformats.org/officeDocument/2006/relationships/image" Target="../media/image11.png"/><Relationship Id="rId16" Type="http://schemas.openxmlformats.org/officeDocument/2006/relationships/customXml" Target="../ink/ink34.xml"/><Relationship Id="rId20" Type="http://schemas.openxmlformats.org/officeDocument/2006/relationships/customXml" Target="../ink/ink3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9.xml"/><Relationship Id="rId11" Type="http://schemas.openxmlformats.org/officeDocument/2006/relationships/image" Target="../media/image21.png"/><Relationship Id="rId24" Type="http://schemas.openxmlformats.org/officeDocument/2006/relationships/customXml" Target="../ink/ink38.xml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10" Type="http://schemas.openxmlformats.org/officeDocument/2006/relationships/customXml" Target="../ink/ink31.xml"/><Relationship Id="rId19" Type="http://schemas.openxmlformats.org/officeDocument/2006/relationships/image" Target="../media/image26.png"/><Relationship Id="rId4" Type="http://schemas.openxmlformats.org/officeDocument/2006/relationships/customXml" Target="../ink/ink28.xml"/><Relationship Id="rId9" Type="http://schemas.openxmlformats.org/officeDocument/2006/relationships/image" Target="../media/image20.png"/><Relationship Id="rId14" Type="http://schemas.openxmlformats.org/officeDocument/2006/relationships/customXml" Target="../ink/ink33.xml"/><Relationship Id="rId22" Type="http://schemas.openxmlformats.org/officeDocument/2006/relationships/customXml" Target="../ink/ink37.xml"/><Relationship Id="rId27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63" Type="http://schemas.openxmlformats.org/officeDocument/2006/relationships/customXml" Target="../ink/ink2.xml"/><Relationship Id="rId68" Type="http://schemas.openxmlformats.org/officeDocument/2006/relationships/image" Target="../media/image13.emf"/><Relationship Id="rId76" Type="http://schemas.openxmlformats.org/officeDocument/2006/relationships/image" Target="../media/image17.emf"/><Relationship Id="rId84" Type="http://schemas.openxmlformats.org/officeDocument/2006/relationships/image" Target="../media/image21.emf"/><Relationship Id="rId89" Type="http://schemas.openxmlformats.org/officeDocument/2006/relationships/customXml" Target="../ink/ink15.xml"/><Relationship Id="rId97" Type="http://schemas.openxmlformats.org/officeDocument/2006/relationships/customXml" Target="../ink/ink19.xml"/><Relationship Id="rId104" Type="http://schemas.openxmlformats.org/officeDocument/2006/relationships/image" Target="../media/image14.png"/><Relationship Id="rId71" Type="http://schemas.openxmlformats.org/officeDocument/2006/relationships/customXml" Target="../ink/ink6.xml"/><Relationship Id="rId92" Type="http://schemas.openxmlformats.org/officeDocument/2006/relationships/image" Target="../media/image49.png"/><Relationship Id="rId2" Type="http://schemas.openxmlformats.org/officeDocument/2006/relationships/image" Target="../media/image8.png"/><Relationship Id="rId66" Type="http://schemas.openxmlformats.org/officeDocument/2006/relationships/image" Target="../media/image12.emf"/><Relationship Id="rId74" Type="http://schemas.openxmlformats.org/officeDocument/2006/relationships/image" Target="../media/image16.emf"/><Relationship Id="rId79" Type="http://schemas.openxmlformats.org/officeDocument/2006/relationships/customXml" Target="../ink/ink10.xml"/><Relationship Id="rId87" Type="http://schemas.openxmlformats.org/officeDocument/2006/relationships/customXml" Target="../ink/ink14.xml"/><Relationship Id="rId102" Type="http://schemas.openxmlformats.org/officeDocument/2006/relationships/image" Target="../media/image90.png"/><Relationship Id="rId61" Type="http://schemas.openxmlformats.org/officeDocument/2006/relationships/image" Target="../media/image9.png"/><Relationship Id="rId82" Type="http://schemas.openxmlformats.org/officeDocument/2006/relationships/image" Target="../media/image20.emf"/><Relationship Id="rId90" Type="http://schemas.openxmlformats.org/officeDocument/2006/relationships/image" Target="../media/image48.png"/><Relationship Id="rId95" Type="http://schemas.openxmlformats.org/officeDocument/2006/relationships/customXml" Target="../ink/ink18.xml"/><Relationship Id="rId60" Type="http://schemas.openxmlformats.org/officeDocument/2006/relationships/image" Target="../media/image38.png"/><Relationship Id="rId65" Type="http://schemas.openxmlformats.org/officeDocument/2006/relationships/customXml" Target="../ink/ink3.xml"/><Relationship Id="rId73" Type="http://schemas.openxmlformats.org/officeDocument/2006/relationships/customXml" Target="../ink/ink7.xml"/><Relationship Id="rId78" Type="http://schemas.openxmlformats.org/officeDocument/2006/relationships/image" Target="../media/image18.emf"/><Relationship Id="rId81" Type="http://schemas.openxmlformats.org/officeDocument/2006/relationships/customXml" Target="../ink/ink11.xml"/><Relationship Id="rId86" Type="http://schemas.openxmlformats.org/officeDocument/2006/relationships/image" Target="../media/image22.emf"/><Relationship Id="rId94" Type="http://schemas.openxmlformats.org/officeDocument/2006/relationships/image" Target="../media/image50.png"/><Relationship Id="rId99" Type="http://schemas.openxmlformats.org/officeDocument/2006/relationships/customXml" Target="../ink/ink20.xml"/><Relationship Id="rId101" Type="http://schemas.openxmlformats.org/officeDocument/2006/relationships/customXml" Target="../ink/ink21.xml"/><Relationship Id="rId64" Type="http://schemas.openxmlformats.org/officeDocument/2006/relationships/image" Target="../media/image11.emf"/><Relationship Id="rId69" Type="http://schemas.openxmlformats.org/officeDocument/2006/relationships/customXml" Target="../ink/ink5.xml"/><Relationship Id="rId77" Type="http://schemas.openxmlformats.org/officeDocument/2006/relationships/customXml" Target="../ink/ink9.xml"/><Relationship Id="rId100" Type="http://schemas.openxmlformats.org/officeDocument/2006/relationships/image" Target="../media/image53.png"/><Relationship Id="rId105" Type="http://schemas.openxmlformats.org/officeDocument/2006/relationships/image" Target="../media/image11.png"/><Relationship Id="rId72" Type="http://schemas.openxmlformats.org/officeDocument/2006/relationships/image" Target="../media/image15.emf"/><Relationship Id="rId80" Type="http://schemas.openxmlformats.org/officeDocument/2006/relationships/image" Target="../media/image19.emf"/><Relationship Id="rId85" Type="http://schemas.openxmlformats.org/officeDocument/2006/relationships/customXml" Target="../ink/ink13.xml"/><Relationship Id="rId93" Type="http://schemas.openxmlformats.org/officeDocument/2006/relationships/customXml" Target="../ink/ink17.xml"/><Relationship Id="rId98" Type="http://schemas.openxmlformats.org/officeDocument/2006/relationships/image" Target="../media/image52.png"/><Relationship Id="rId3" Type="http://schemas.openxmlformats.org/officeDocument/2006/relationships/customXml" Target="../ink/ink1.xml"/><Relationship Id="rId67" Type="http://schemas.openxmlformats.org/officeDocument/2006/relationships/customXml" Target="../ink/ink4.xml"/><Relationship Id="rId103" Type="http://schemas.openxmlformats.org/officeDocument/2006/relationships/customXml" Target="../ink/ink22.xml"/><Relationship Id="rId62" Type="http://schemas.openxmlformats.org/officeDocument/2006/relationships/image" Target="../media/image10.png"/><Relationship Id="rId70" Type="http://schemas.openxmlformats.org/officeDocument/2006/relationships/image" Target="../media/image14.emf"/><Relationship Id="rId75" Type="http://schemas.openxmlformats.org/officeDocument/2006/relationships/customXml" Target="../ink/ink8.xml"/><Relationship Id="rId83" Type="http://schemas.openxmlformats.org/officeDocument/2006/relationships/customXml" Target="../ink/ink12.xml"/><Relationship Id="rId88" Type="http://schemas.openxmlformats.org/officeDocument/2006/relationships/image" Target="../media/image47.png"/><Relationship Id="rId91" Type="http://schemas.openxmlformats.org/officeDocument/2006/relationships/customXml" Target="../ink/ink16.xml"/><Relationship Id="rId96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3" Type="http://schemas.openxmlformats.org/officeDocument/2006/relationships/customXml" Target="../ink/ink26.xml"/><Relationship Id="rId92" Type="http://schemas.openxmlformats.org/officeDocument/2006/relationships/image" Target="../media/image90.png"/><Relationship Id="rId2" Type="http://schemas.openxmlformats.org/officeDocument/2006/relationships/customXml" Target="../ink/ink23.xml"/><Relationship Id="rId91" Type="http://schemas.openxmlformats.org/officeDocument/2006/relationships/customXml" Target="../ink/ink25.xml"/><Relationship Id="rId1" Type="http://schemas.openxmlformats.org/officeDocument/2006/relationships/slideLayout" Target="../slideLayouts/slideLayout1.xml"/><Relationship Id="rId61" Type="http://schemas.openxmlformats.org/officeDocument/2006/relationships/customXml" Target="../ink/ink24.xml"/><Relationship Id="rId90" Type="http://schemas.openxmlformats.org/officeDocument/2006/relationships/image" Target="../media/image53.png"/><Relationship Id="rId95" Type="http://schemas.openxmlformats.org/officeDocument/2006/relationships/image" Target="../media/image12.png"/><Relationship Id="rId60" Type="http://schemas.openxmlformats.org/officeDocument/2006/relationships/image" Target="../media/image38.png"/><Relationship Id="rId9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3423285"/>
            <a:ext cx="12192000" cy="3733800"/>
            <a:chOff x="0" y="3312958"/>
            <a:chExt cx="12192000" cy="3830792"/>
          </a:xfrm>
        </p:grpSpPr>
        <p:sp>
          <p:nvSpPr>
            <p:cNvPr id="23" name="任意多边形: 形状 22"/>
            <p:cNvSpPr/>
            <p:nvPr/>
          </p:nvSpPr>
          <p:spPr>
            <a:xfrm flipH="1">
              <a:off x="0" y="3312958"/>
              <a:ext cx="12192000" cy="1725442"/>
            </a:xfrm>
            <a:custGeom>
              <a:avLst/>
              <a:gdLst>
                <a:gd name="connsiteX0" fmla="*/ 12192000 w 12192000"/>
                <a:gd name="connsiteY0" fmla="*/ 1085850 h 2432050"/>
                <a:gd name="connsiteX1" fmla="*/ 12192000 w 12192000"/>
                <a:gd name="connsiteY1" fmla="*/ 921385 h 2432050"/>
                <a:gd name="connsiteX2" fmla="*/ 6939915 w 12192000"/>
                <a:gd name="connsiteY2" fmla="*/ 2085975 h 2432050"/>
                <a:gd name="connsiteX3" fmla="*/ 0 w 12192000"/>
                <a:gd name="connsiteY3" fmla="*/ 0 h 2432050"/>
                <a:gd name="connsiteX4" fmla="*/ 0 w 12192000"/>
                <a:gd name="connsiteY4" fmla="*/ 1098550 h 2432050"/>
                <a:gd name="connsiteX5" fmla="*/ 6022975 w 12192000"/>
                <a:gd name="connsiteY5" fmla="*/ 2435860 h 2432050"/>
                <a:gd name="connsiteX6" fmla="*/ 12192000 w 12192000"/>
                <a:gd name="connsiteY6" fmla="*/ 1085850 h 243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432050">
                  <a:moveTo>
                    <a:pt x="12192000" y="1085850"/>
                  </a:moveTo>
                  <a:lnTo>
                    <a:pt x="12192000" y="921385"/>
                  </a:lnTo>
                  <a:cubicBezTo>
                    <a:pt x="10547985" y="1675765"/>
                    <a:pt x="8780780" y="2085975"/>
                    <a:pt x="6939915" y="2085975"/>
                  </a:cubicBezTo>
                  <a:cubicBezTo>
                    <a:pt x="4451350" y="2085975"/>
                    <a:pt x="2096135" y="1336040"/>
                    <a:pt x="0" y="0"/>
                  </a:cubicBezTo>
                  <a:lnTo>
                    <a:pt x="0" y="1098550"/>
                  </a:lnTo>
                  <a:cubicBezTo>
                    <a:pt x="1849120" y="1959610"/>
                    <a:pt x="3884930" y="2435860"/>
                    <a:pt x="6022975" y="2435860"/>
                  </a:cubicBezTo>
                  <a:cubicBezTo>
                    <a:pt x="8217535" y="2436495"/>
                    <a:pt x="10935335" y="1819275"/>
                    <a:pt x="12192000" y="108585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 flipH="1">
              <a:off x="0" y="4054548"/>
              <a:ext cx="12192000" cy="3089202"/>
            </a:xfrm>
            <a:custGeom>
              <a:avLst/>
              <a:gdLst>
                <a:gd name="connsiteX0" fmla="*/ 12191368 w 12192000"/>
                <a:gd name="connsiteY0" fmla="*/ 0 h 3089202"/>
                <a:gd name="connsiteX1" fmla="*/ 12069968 w 12192000"/>
                <a:gd name="connsiteY1" fmla="*/ 48278 h 3089202"/>
                <a:gd name="connsiteX2" fmla="*/ 6022975 w 12192000"/>
                <a:gd name="connsiteY2" fmla="*/ 957527 h 3089202"/>
                <a:gd name="connsiteX3" fmla="*/ 0 w 12192000"/>
                <a:gd name="connsiteY3" fmla="*/ 8759 h 3089202"/>
                <a:gd name="connsiteX4" fmla="*/ 0 w 12192000"/>
                <a:gd name="connsiteY4" fmla="*/ 3089202 h 3089202"/>
                <a:gd name="connsiteX5" fmla="*/ 12192000 w 12192000"/>
                <a:gd name="connsiteY5" fmla="*/ 3089202 h 3089202"/>
                <a:gd name="connsiteX6" fmla="*/ 12191368 w 12192000"/>
                <a:gd name="connsiteY6" fmla="*/ 0 h 308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089202">
                  <a:moveTo>
                    <a:pt x="12191368" y="0"/>
                  </a:moveTo>
                  <a:lnTo>
                    <a:pt x="12069968" y="48278"/>
                  </a:lnTo>
                  <a:cubicBezTo>
                    <a:pt x="10765984" y="547025"/>
                    <a:pt x="8148955" y="957964"/>
                    <a:pt x="6022975" y="957527"/>
                  </a:cubicBezTo>
                  <a:cubicBezTo>
                    <a:pt x="3884930" y="957527"/>
                    <a:pt x="1849120" y="619647"/>
                    <a:pt x="0" y="8759"/>
                  </a:cubicBezTo>
                  <a:lnTo>
                    <a:pt x="0" y="3089202"/>
                  </a:lnTo>
                  <a:lnTo>
                    <a:pt x="12192000" y="3089202"/>
                  </a:lnTo>
                  <a:lnTo>
                    <a:pt x="12191368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09600" y="5763260"/>
            <a:ext cx="500824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自制光栅光谱仪</a:t>
            </a:r>
            <a:endParaRPr lang="zh-CN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成员：杨博涵  施理翰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09600" y="5135560"/>
            <a:ext cx="4801314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600" dirty="0">
                <a:sym typeface="微软雅黑" panose="020B0503020204020204" pitchFamily="34" charset="-122"/>
              </a:rPr>
              <a:t>强基英才实验终期报告</a:t>
            </a:r>
          </a:p>
        </p:txBody>
      </p:sp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4889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2295" y="680350"/>
            <a:ext cx="10972800" cy="533400"/>
          </a:xfrm>
        </p:spPr>
        <p:txBody>
          <a:bodyPr/>
          <a:lstStyle/>
          <a:p>
            <a:r>
              <a:rPr lang="zh-CN" altLang="en-US" dirty="0" smtClean="0"/>
              <a:t>初步设想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 bwMode="auto">
              <a:xfrm>
                <a:off x="1043636" y="1791970"/>
                <a:ext cx="1030287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在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参考部分文献和资料后，我们起初决定利用我们在数学上比较好处理的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Fourier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变换为核心制作温度仪，利用光强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I(x)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与谱密度</a:t>
                </a:r>
                <a:r>
                  <a:rPr lang="en-US" altLang="zh-CN" kern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i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𝜆</m:t>
                    </m:r>
                  </m:oMath>
                </a14:m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)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的变换对关系，在迈克尔逊平台上搭建光谱仪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。</a:t>
                </a: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36" y="1791970"/>
                <a:ext cx="10302875" cy="923330"/>
              </a:xfrm>
              <a:prstGeom prst="rect">
                <a:avLst/>
              </a:prstGeom>
              <a:blipFill>
                <a:blip r:embed="rId2"/>
                <a:stretch>
                  <a:fillRect l="-473" b="-4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19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6114" y="630654"/>
            <a:ext cx="10972800" cy="533400"/>
          </a:xfrm>
        </p:spPr>
        <p:txBody>
          <a:bodyPr/>
          <a:lstStyle/>
          <a:p>
            <a:r>
              <a:rPr lang="zh-CN" altLang="en-US" dirty="0" smtClean="0"/>
              <a:t>实验方案探究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3"/>
              <p:cNvSpPr txBox="1"/>
              <p:nvPr/>
            </p:nvSpPr>
            <p:spPr bwMode="auto">
              <a:xfrm>
                <a:off x="926891" y="1623005"/>
                <a:ext cx="10302875" cy="2344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由前面的原理性公式         </a:t>
                </a:r>
                <a14:m>
                  <m:oMath xmlns:m="http://schemas.openxmlformats.org/officeDocument/2006/math">
                    <m:r>
                      <a:rPr lang="en-US" altLang="zh-CN" i="1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𝑖</m:t>
                    </m:r>
                    <m:d>
                      <m:d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zh-CN" altLang="en-US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𝜆</m:t>
                        </m:r>
                      </m:e>
                    </m:d>
                    <m:r>
                      <a:rPr lang="en-US" altLang="zh-CN" i="1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=</m:t>
                    </m:r>
                    <m:nary>
                      <m:nary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−</m:t>
                        </m:r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∞</m:t>
                        </m:r>
                      </m:sub>
                      <m:sup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+</m:t>
                        </m:r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∞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 ker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lang="en-US" altLang="zh-CN" i="1" ker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</m:ctrlPr>
                              </m:dPr>
                              <m:e>
                                <m: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i="1" ker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altLang="zh-CN" i="1" ker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ker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cos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2</m:t>
                                </m:r>
                                <m:r>
                                  <a:rPr lang="zh-CN" altLang="en-US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𝜋</m:t>
                                </m:r>
                                <m: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altLang="zh-CN" i="1" ker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altLang="zh-CN" i="1" ker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𝑑𝑥</m:t>
                            </m:r>
                            <m: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  </m:t>
                            </m:r>
                          </m:e>
                        </m:func>
                      </m:e>
                    </m:nary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微软雅黑" panose="020B0503020204020204" pitchFamily="34" charset="-122"/>
                      </a:rPr>
                      <m:t>  </m:t>
                    </m:r>
                  </m:oMath>
                </a14:m>
                <a:r>
                  <a:rPr lang="en-US" altLang="zh-CN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    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我们必须测出中心零级斑附近的光强，这对我们的光强计摆放提出很大要求。而且尽量要保证受光面积在近轴区域，否则得到其他级的光会引入非线性误差。</a:t>
                </a:r>
                <a:endParaRPr lang="en-US" altLang="zh-CN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这就存在一个矛盾：</a:t>
                </a:r>
                <a:r>
                  <a:rPr lang="zh-CN" altLang="en-US" b="1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面积与总能量</a:t>
                </a:r>
                <a:endParaRPr lang="en-US" altLang="zh-CN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b="1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endParaRPr lang="en-US" altLang="zh-CN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6891" y="1623005"/>
                <a:ext cx="10302875" cy="2344103"/>
              </a:xfrm>
              <a:prstGeom prst="rect">
                <a:avLst/>
              </a:prstGeom>
              <a:blipFill>
                <a:blip r:embed="rId2"/>
                <a:stretch>
                  <a:fillRect l="-473" t="-14805" r="-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25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721" y="551056"/>
            <a:ext cx="10972800" cy="533400"/>
          </a:xfrm>
        </p:spPr>
        <p:txBody>
          <a:bodyPr/>
          <a:lstStyle/>
          <a:p>
            <a:r>
              <a:rPr lang="zh-CN" altLang="en-US" dirty="0"/>
              <a:t>搭建</a:t>
            </a:r>
            <a:r>
              <a:rPr lang="en-US" altLang="zh-CN" sz="3200" dirty="0"/>
              <a:t>		</a:t>
            </a:r>
            <a:endParaRPr lang="zh-CN" altLang="en-US" sz="3200" dirty="0"/>
          </a:p>
        </p:txBody>
      </p:sp>
      <p:sp>
        <p:nvSpPr>
          <p:cNvPr id="8" name="文本框 7"/>
          <p:cNvSpPr txBox="1"/>
          <p:nvPr/>
        </p:nvSpPr>
        <p:spPr>
          <a:xfrm>
            <a:off x="743777" y="2688782"/>
            <a:ext cx="41263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en-US" altLang="zh-CN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我们采用平行光管输出平行光，入射到迈干上，经过干涉后由光强仪接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收的光路方案搭建。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墨迹 4"/>
              <p14:cNvContentPartPr/>
              <p14:nvPr/>
            </p14:nvContentPartPr>
            <p14:xfrm>
              <a:off x="8974957" y="2007751"/>
              <a:ext cx="360" cy="36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6957" y="1989751"/>
                <a:ext cx="36360" cy="3636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396" y="1211538"/>
            <a:ext cx="63341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测量汞灯谱线</a:t>
            </a: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1142576" y="1742649"/>
            <a:ext cx="967451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 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准备完毕后，我们在入射平行光管处放上汞光灯，在出射平行光管处用光强仪探测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8" y="2344267"/>
            <a:ext cx="4578625" cy="34339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85" y="2344267"/>
            <a:ext cx="4572001" cy="34290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600" y="6052930"/>
            <a:ext cx="906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注：这里仅为演示，真实实验中是需要关灯以排除外界杂光干扰的</a:t>
            </a:r>
          </a:p>
        </p:txBody>
      </p:sp>
    </p:spTree>
    <p:extLst>
      <p:ext uri="{BB962C8B-B14F-4D97-AF65-F5344CB8AC3E}">
        <p14:creationId xmlns:p14="http://schemas.microsoft.com/office/powerpoint/2010/main" val="3058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测量汞灯谱线</a:t>
            </a: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714215" y="2645702"/>
            <a:ext cx="5224248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 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然而，经过多次调试，我们仍旧无法得到预料中的光强变化。可以看到，条纹过于细密，导致厚度的改变并不会对视场中的光强有大的影响，很容易就会被误差掩盖，究其原因是波长太小的缘故。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7997"/>
            <a:ext cx="5750103" cy="431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测量汞灯谱线</a:t>
            </a: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505494" y="1821727"/>
            <a:ext cx="11076906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之后，我们尝试了缩小视场以提高变化百分比的方法，又因为光强计的最多只能得到小数点后一位，且集成迈干不易拓展，导致分辨率远不及预期。</a:t>
            </a:r>
            <a:endParaRPr lang="en-US" altLang="zh-CN" kern="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而且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从前面的公式可以看出，我们用离散的求和代替了连续积分，又引入了系统误差，综上几点使得光谱无法分辨，这对可见光区段都是同样的道理。这就解释了为什么成熟的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Fourier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光谱仪大多用于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红外波段。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因此在目前我们的实验条件下方案是不可行的，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我们不得不转向光栅光谱仪。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6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 bwMode="auto">
          <a:xfrm>
            <a:off x="-6" y="0"/>
            <a:ext cx="5892801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1" y="2059615"/>
            <a:ext cx="5013408" cy="258565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 bwMode="auto">
          <a:xfrm rot="5400000" flipV="1">
            <a:off x="1870073" y="-1870071"/>
            <a:ext cx="1238251" cy="497839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 rot="5400000">
            <a:off x="1879593" y="3759200"/>
            <a:ext cx="1219201" cy="49783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524000" y="1070224"/>
            <a:ext cx="2754050" cy="4646991"/>
            <a:chOff x="0" y="1111187"/>
            <a:chExt cx="2754050" cy="4646991"/>
          </a:xfrm>
        </p:grpSpPr>
        <p:sp>
          <p:nvSpPr>
            <p:cNvPr id="48" name="椭圆 47"/>
            <p:cNvSpPr/>
            <p:nvPr/>
          </p:nvSpPr>
          <p:spPr>
            <a:xfrm>
              <a:off x="2450246" y="4863799"/>
              <a:ext cx="200570" cy="200570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0" y="1111187"/>
              <a:ext cx="312134" cy="312134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114320" y="1611397"/>
              <a:ext cx="904679" cy="904679"/>
            </a:xfrm>
            <a:prstGeom prst="ellipse">
              <a:avLst/>
            </a:prstGeom>
            <a:solidFill>
              <a:schemeClr val="bg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854236" y="5460064"/>
              <a:ext cx="298114" cy="29811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313236" y="1194804"/>
              <a:ext cx="440814" cy="44081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任意多边形 38"/>
          <p:cNvSpPr/>
          <p:nvPr/>
        </p:nvSpPr>
        <p:spPr>
          <a:xfrm rot="16200000">
            <a:off x="1629971" y="1470438"/>
            <a:ext cx="6858003" cy="3917120"/>
          </a:xfrm>
          <a:custGeom>
            <a:avLst/>
            <a:gdLst>
              <a:gd name="connsiteX0" fmla="*/ 9143999 w 9143999"/>
              <a:gd name="connsiteY0" fmla="*/ 0 h 2051818"/>
              <a:gd name="connsiteX1" fmla="*/ 9143999 w 9143999"/>
              <a:gd name="connsiteY1" fmla="*/ 2051818 h 2051818"/>
              <a:gd name="connsiteX2" fmla="*/ 0 w 9143999"/>
              <a:gd name="connsiteY2" fmla="*/ 2051818 h 2051818"/>
              <a:gd name="connsiteX3" fmla="*/ 0 w 9143999"/>
              <a:gd name="connsiteY3" fmla="*/ 1204077 h 2051818"/>
              <a:gd name="connsiteX4" fmla="*/ 6027 w 9143999"/>
              <a:gd name="connsiteY4" fmla="*/ 1207403 h 2051818"/>
              <a:gd name="connsiteX5" fmla="*/ 7674511 w 9143999"/>
              <a:gd name="connsiteY5" fmla="*/ 718908 h 2051818"/>
              <a:gd name="connsiteX6" fmla="*/ 9044856 w 9143999"/>
              <a:gd name="connsiteY6" fmla="*/ 57555 h 2051818"/>
              <a:gd name="connsiteX7" fmla="*/ 9143999 w 9143999"/>
              <a:gd name="connsiteY7" fmla="*/ 0 h 2051818"/>
              <a:gd name="connsiteX0-1" fmla="*/ 9143999 w 9143999"/>
              <a:gd name="connsiteY0-2" fmla="*/ 0 h 2051818"/>
              <a:gd name="connsiteX1-3" fmla="*/ 9143999 w 9143999"/>
              <a:gd name="connsiteY1-4" fmla="*/ 2051818 h 2051818"/>
              <a:gd name="connsiteX2-5" fmla="*/ 0 w 9143999"/>
              <a:gd name="connsiteY2-6" fmla="*/ 2051818 h 2051818"/>
              <a:gd name="connsiteX3-7" fmla="*/ 0 w 9143999"/>
              <a:gd name="connsiteY3-8" fmla="*/ 1204077 h 2051818"/>
              <a:gd name="connsiteX4-9" fmla="*/ 6027 w 9143999"/>
              <a:gd name="connsiteY4-10" fmla="*/ 1207403 h 2051818"/>
              <a:gd name="connsiteX5-11" fmla="*/ 9044856 w 9143999"/>
              <a:gd name="connsiteY5-12" fmla="*/ 57555 h 2051818"/>
              <a:gd name="connsiteX6-13" fmla="*/ 9143999 w 9143999"/>
              <a:gd name="connsiteY6-14" fmla="*/ 0 h 2051818"/>
              <a:gd name="connsiteX0-15" fmla="*/ 9143999 w 9143999"/>
              <a:gd name="connsiteY0-16" fmla="*/ 0 h 2051818"/>
              <a:gd name="connsiteX1-17" fmla="*/ 9143999 w 9143999"/>
              <a:gd name="connsiteY1-18" fmla="*/ 2051818 h 2051818"/>
              <a:gd name="connsiteX2-19" fmla="*/ 0 w 9143999"/>
              <a:gd name="connsiteY2-20" fmla="*/ 2051818 h 2051818"/>
              <a:gd name="connsiteX3-21" fmla="*/ 0 w 9143999"/>
              <a:gd name="connsiteY3-22" fmla="*/ 1204077 h 2051818"/>
              <a:gd name="connsiteX4-23" fmla="*/ 6027 w 9143999"/>
              <a:gd name="connsiteY4-24" fmla="*/ 1207403 h 2051818"/>
              <a:gd name="connsiteX5-25" fmla="*/ 9143999 w 9143999"/>
              <a:gd name="connsiteY5-26" fmla="*/ 0 h 2051818"/>
              <a:gd name="connsiteX0-27" fmla="*/ 9143999 w 9143999"/>
              <a:gd name="connsiteY0-28" fmla="*/ 0 h 2051818"/>
              <a:gd name="connsiteX1-29" fmla="*/ 9143999 w 9143999"/>
              <a:gd name="connsiteY1-30" fmla="*/ 2051818 h 2051818"/>
              <a:gd name="connsiteX2-31" fmla="*/ 0 w 9143999"/>
              <a:gd name="connsiteY2-32" fmla="*/ 2051818 h 2051818"/>
              <a:gd name="connsiteX3-33" fmla="*/ 0 w 9143999"/>
              <a:gd name="connsiteY3-34" fmla="*/ 1204077 h 2051818"/>
              <a:gd name="connsiteX4-35" fmla="*/ 6027 w 9143999"/>
              <a:gd name="connsiteY4-36" fmla="*/ 1207403 h 2051818"/>
              <a:gd name="connsiteX5-37" fmla="*/ 9143999 w 9143999"/>
              <a:gd name="connsiteY5-38" fmla="*/ 0 h 2051818"/>
              <a:gd name="connsiteX0-39" fmla="*/ 9143999 w 9143999"/>
              <a:gd name="connsiteY0-40" fmla="*/ 0 h 2051818"/>
              <a:gd name="connsiteX1-41" fmla="*/ 9143999 w 9143999"/>
              <a:gd name="connsiteY1-42" fmla="*/ 2051818 h 2051818"/>
              <a:gd name="connsiteX2-43" fmla="*/ 0 w 9143999"/>
              <a:gd name="connsiteY2-44" fmla="*/ 2051818 h 2051818"/>
              <a:gd name="connsiteX3-45" fmla="*/ 0 w 9143999"/>
              <a:gd name="connsiteY3-46" fmla="*/ 1204077 h 2051818"/>
              <a:gd name="connsiteX4-47" fmla="*/ 6027 w 9143999"/>
              <a:gd name="connsiteY4-48" fmla="*/ 1207403 h 2051818"/>
              <a:gd name="connsiteX5-49" fmla="*/ 9143999 w 9143999"/>
              <a:gd name="connsiteY5-50" fmla="*/ 0 h 2051818"/>
              <a:gd name="connsiteX0-51" fmla="*/ 9143999 w 9143999"/>
              <a:gd name="connsiteY0-52" fmla="*/ 0 h 2051818"/>
              <a:gd name="connsiteX1-53" fmla="*/ 9143999 w 9143999"/>
              <a:gd name="connsiteY1-54" fmla="*/ 2051818 h 2051818"/>
              <a:gd name="connsiteX2-55" fmla="*/ 0 w 9143999"/>
              <a:gd name="connsiteY2-56" fmla="*/ 2051818 h 2051818"/>
              <a:gd name="connsiteX3-57" fmla="*/ 0 w 9143999"/>
              <a:gd name="connsiteY3-58" fmla="*/ 1204077 h 2051818"/>
              <a:gd name="connsiteX4-59" fmla="*/ 6027 w 9143999"/>
              <a:gd name="connsiteY4-60" fmla="*/ 1207403 h 2051818"/>
              <a:gd name="connsiteX5-61" fmla="*/ 9143999 w 9143999"/>
              <a:gd name="connsiteY5-62" fmla="*/ 0 h 2051818"/>
              <a:gd name="connsiteX0-63" fmla="*/ 9143999 w 9143999"/>
              <a:gd name="connsiteY0-64" fmla="*/ 130228 h 2182046"/>
              <a:gd name="connsiteX1-65" fmla="*/ 9143999 w 9143999"/>
              <a:gd name="connsiteY1-66" fmla="*/ 2182046 h 2182046"/>
              <a:gd name="connsiteX2-67" fmla="*/ 0 w 9143999"/>
              <a:gd name="connsiteY2-68" fmla="*/ 2182046 h 2182046"/>
              <a:gd name="connsiteX3-69" fmla="*/ 0 w 9143999"/>
              <a:gd name="connsiteY3-70" fmla="*/ 1334305 h 2182046"/>
              <a:gd name="connsiteX4-71" fmla="*/ 6027 w 9143999"/>
              <a:gd name="connsiteY4-72" fmla="*/ 0 h 2182046"/>
              <a:gd name="connsiteX5-73" fmla="*/ 9143999 w 9143999"/>
              <a:gd name="connsiteY5-74" fmla="*/ 130228 h 2182046"/>
              <a:gd name="connsiteX0-75" fmla="*/ 9143999 w 9143999"/>
              <a:gd name="connsiteY0-76" fmla="*/ 0 h 2051818"/>
              <a:gd name="connsiteX1-77" fmla="*/ 9143999 w 9143999"/>
              <a:gd name="connsiteY1-78" fmla="*/ 2051818 h 2051818"/>
              <a:gd name="connsiteX2-79" fmla="*/ 0 w 9143999"/>
              <a:gd name="connsiteY2-80" fmla="*/ 2051818 h 2051818"/>
              <a:gd name="connsiteX3-81" fmla="*/ 0 w 9143999"/>
              <a:gd name="connsiteY3-82" fmla="*/ 1204077 h 2051818"/>
              <a:gd name="connsiteX4-83" fmla="*/ 25380 w 9143999"/>
              <a:gd name="connsiteY4-84" fmla="*/ 54648 h 2051818"/>
              <a:gd name="connsiteX5-85" fmla="*/ 9143999 w 9143999"/>
              <a:gd name="connsiteY5-86" fmla="*/ 0 h 2051818"/>
              <a:gd name="connsiteX0-87" fmla="*/ 9143999 w 9143999"/>
              <a:gd name="connsiteY0-88" fmla="*/ 0 h 2051818"/>
              <a:gd name="connsiteX1-89" fmla="*/ 9143999 w 9143999"/>
              <a:gd name="connsiteY1-90" fmla="*/ 2051818 h 2051818"/>
              <a:gd name="connsiteX2-91" fmla="*/ 0 w 9143999"/>
              <a:gd name="connsiteY2-92" fmla="*/ 2051818 h 2051818"/>
              <a:gd name="connsiteX3-93" fmla="*/ 0 w 9143999"/>
              <a:gd name="connsiteY3-94" fmla="*/ 1204077 h 2051818"/>
              <a:gd name="connsiteX4-95" fmla="*/ 25380 w 9143999"/>
              <a:gd name="connsiteY4-96" fmla="*/ 54648 h 2051818"/>
              <a:gd name="connsiteX5-97" fmla="*/ 9143999 w 9143999"/>
              <a:gd name="connsiteY5-98" fmla="*/ 0 h 2051818"/>
              <a:gd name="connsiteX0-99" fmla="*/ 9143999 w 9143999"/>
              <a:gd name="connsiteY0-100" fmla="*/ 0 h 2051818"/>
              <a:gd name="connsiteX1-101" fmla="*/ 9143999 w 9143999"/>
              <a:gd name="connsiteY1-102" fmla="*/ 2051818 h 2051818"/>
              <a:gd name="connsiteX2-103" fmla="*/ 0 w 9143999"/>
              <a:gd name="connsiteY2-104" fmla="*/ 2051818 h 2051818"/>
              <a:gd name="connsiteX3-105" fmla="*/ 0 w 9143999"/>
              <a:gd name="connsiteY3-106" fmla="*/ 1204077 h 2051818"/>
              <a:gd name="connsiteX4-107" fmla="*/ 25380 w 9143999"/>
              <a:gd name="connsiteY4-108" fmla="*/ 54648 h 2051818"/>
              <a:gd name="connsiteX5-109" fmla="*/ 9143999 w 9143999"/>
              <a:gd name="connsiteY5-110" fmla="*/ 0 h 2051818"/>
              <a:gd name="connsiteX0-111" fmla="*/ 9143999 w 9143999"/>
              <a:gd name="connsiteY0-112" fmla="*/ 0 h 2051818"/>
              <a:gd name="connsiteX1-113" fmla="*/ 9143999 w 9143999"/>
              <a:gd name="connsiteY1-114" fmla="*/ 2051818 h 2051818"/>
              <a:gd name="connsiteX2-115" fmla="*/ 0 w 9143999"/>
              <a:gd name="connsiteY2-116" fmla="*/ 2051818 h 2051818"/>
              <a:gd name="connsiteX3-117" fmla="*/ 0 w 9143999"/>
              <a:gd name="connsiteY3-118" fmla="*/ 1204077 h 2051818"/>
              <a:gd name="connsiteX4-119" fmla="*/ 25380 w 9143999"/>
              <a:gd name="connsiteY4-120" fmla="*/ 54648 h 2051818"/>
              <a:gd name="connsiteX5-121" fmla="*/ 9143999 w 9143999"/>
              <a:gd name="connsiteY5-122" fmla="*/ 0 h 2051818"/>
              <a:gd name="connsiteX0-123" fmla="*/ 9124647 w 9143999"/>
              <a:gd name="connsiteY0-124" fmla="*/ 0 h 2127943"/>
              <a:gd name="connsiteX1-125" fmla="*/ 9143999 w 9143999"/>
              <a:gd name="connsiteY1-126" fmla="*/ 2127943 h 2127943"/>
              <a:gd name="connsiteX2-127" fmla="*/ 0 w 9143999"/>
              <a:gd name="connsiteY2-128" fmla="*/ 2127943 h 2127943"/>
              <a:gd name="connsiteX3-129" fmla="*/ 0 w 9143999"/>
              <a:gd name="connsiteY3-130" fmla="*/ 1280202 h 2127943"/>
              <a:gd name="connsiteX4-131" fmla="*/ 25380 w 9143999"/>
              <a:gd name="connsiteY4-132" fmla="*/ 130773 h 2127943"/>
              <a:gd name="connsiteX5-133" fmla="*/ 9124647 w 9143999"/>
              <a:gd name="connsiteY5-134" fmla="*/ 0 h 2127943"/>
              <a:gd name="connsiteX0-135" fmla="*/ 9124647 w 9143999"/>
              <a:gd name="connsiteY0-136" fmla="*/ 0 h 2127943"/>
              <a:gd name="connsiteX1-137" fmla="*/ 9143999 w 9143999"/>
              <a:gd name="connsiteY1-138" fmla="*/ 2127943 h 2127943"/>
              <a:gd name="connsiteX2-139" fmla="*/ 0 w 9143999"/>
              <a:gd name="connsiteY2-140" fmla="*/ 2127943 h 2127943"/>
              <a:gd name="connsiteX3-141" fmla="*/ 0 w 9143999"/>
              <a:gd name="connsiteY3-142" fmla="*/ 1280202 h 2127943"/>
              <a:gd name="connsiteX4-143" fmla="*/ 25380 w 9143999"/>
              <a:gd name="connsiteY4-144" fmla="*/ 130773 h 2127943"/>
              <a:gd name="connsiteX5-145" fmla="*/ 9124647 w 9143999"/>
              <a:gd name="connsiteY5-146" fmla="*/ 0 h 2127943"/>
              <a:gd name="connsiteX0-147" fmla="*/ 9124647 w 9143999"/>
              <a:gd name="connsiteY0-148" fmla="*/ 0 h 2127943"/>
              <a:gd name="connsiteX1-149" fmla="*/ 9143999 w 9143999"/>
              <a:gd name="connsiteY1-150" fmla="*/ 2127943 h 2127943"/>
              <a:gd name="connsiteX2-151" fmla="*/ 0 w 9143999"/>
              <a:gd name="connsiteY2-152" fmla="*/ 2127943 h 2127943"/>
              <a:gd name="connsiteX3-153" fmla="*/ 0 w 9143999"/>
              <a:gd name="connsiteY3-154" fmla="*/ 1280202 h 2127943"/>
              <a:gd name="connsiteX4-155" fmla="*/ 6028 w 9143999"/>
              <a:gd name="connsiteY4-156" fmla="*/ 11147 h 2127943"/>
              <a:gd name="connsiteX5-157" fmla="*/ 9124647 w 9143999"/>
              <a:gd name="connsiteY5-158" fmla="*/ 0 h 2127943"/>
              <a:gd name="connsiteX0-159" fmla="*/ 9138134 w 9157486"/>
              <a:gd name="connsiteY0-160" fmla="*/ 0 h 2127943"/>
              <a:gd name="connsiteX1-161" fmla="*/ 9157486 w 9157486"/>
              <a:gd name="connsiteY1-162" fmla="*/ 2127943 h 2127943"/>
              <a:gd name="connsiteX2-163" fmla="*/ 13487 w 9157486"/>
              <a:gd name="connsiteY2-164" fmla="*/ 2127943 h 2127943"/>
              <a:gd name="connsiteX3-165" fmla="*/ 13487 w 9157486"/>
              <a:gd name="connsiteY3-166" fmla="*/ 1280202 h 2127943"/>
              <a:gd name="connsiteX4-167" fmla="*/ 163 w 9157486"/>
              <a:gd name="connsiteY4-168" fmla="*/ 141648 h 2127943"/>
              <a:gd name="connsiteX5-169" fmla="*/ 9138134 w 9157486"/>
              <a:gd name="connsiteY5-170" fmla="*/ 0 h 2127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7486" h="2127943">
                <a:moveTo>
                  <a:pt x="9138134" y="0"/>
                </a:moveTo>
                <a:lnTo>
                  <a:pt x="9157486" y="2127943"/>
                </a:lnTo>
                <a:lnTo>
                  <a:pt x="13487" y="2127943"/>
                </a:lnTo>
                <a:lnTo>
                  <a:pt x="13487" y="1280202"/>
                </a:lnTo>
                <a:cubicBezTo>
                  <a:pt x="15496" y="857184"/>
                  <a:pt x="-1846" y="564666"/>
                  <a:pt x="163" y="141648"/>
                </a:cubicBezTo>
                <a:cubicBezTo>
                  <a:pt x="3568670" y="1577063"/>
                  <a:pt x="7137176" y="1131097"/>
                  <a:pt x="9138134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 rot="16200000">
            <a:off x="3813584" y="-16037"/>
            <a:ext cx="6868899" cy="6879174"/>
          </a:xfrm>
          <a:custGeom>
            <a:avLst/>
            <a:gdLst>
              <a:gd name="connsiteX0" fmla="*/ 6858000 w 6858000"/>
              <a:gd name="connsiteY0" fmla="*/ 0 h 6459417"/>
              <a:gd name="connsiteX1" fmla="*/ 6858000 w 6858000"/>
              <a:gd name="connsiteY1" fmla="*/ 1675279 h 6459417"/>
              <a:gd name="connsiteX2" fmla="*/ 6858000 w 6858000"/>
              <a:gd name="connsiteY2" fmla="*/ 1819701 h 6459417"/>
              <a:gd name="connsiteX3" fmla="*/ 6858000 w 6858000"/>
              <a:gd name="connsiteY3" fmla="*/ 2278767 h 6459417"/>
              <a:gd name="connsiteX4" fmla="*/ 6858000 w 6858000"/>
              <a:gd name="connsiteY4" fmla="*/ 3954046 h 6459417"/>
              <a:gd name="connsiteX5" fmla="*/ 6858000 w 6858000"/>
              <a:gd name="connsiteY5" fmla="*/ 4098468 h 6459417"/>
              <a:gd name="connsiteX6" fmla="*/ 6858000 w 6858000"/>
              <a:gd name="connsiteY6" fmla="*/ 4180650 h 6459417"/>
              <a:gd name="connsiteX7" fmla="*/ 6858000 w 6858000"/>
              <a:gd name="connsiteY7" fmla="*/ 6459417 h 6459417"/>
              <a:gd name="connsiteX8" fmla="*/ 0 w 6858000"/>
              <a:gd name="connsiteY8" fmla="*/ 6459417 h 6459417"/>
              <a:gd name="connsiteX9" fmla="*/ 0 w 6858000"/>
              <a:gd name="connsiteY9" fmla="*/ 4180650 h 6459417"/>
              <a:gd name="connsiteX10" fmla="*/ 0 w 6858000"/>
              <a:gd name="connsiteY10" fmla="*/ 4098468 h 6459417"/>
              <a:gd name="connsiteX11" fmla="*/ 0 w 6858000"/>
              <a:gd name="connsiteY11" fmla="*/ 3954046 h 6459417"/>
              <a:gd name="connsiteX12" fmla="*/ 0 w 6858000"/>
              <a:gd name="connsiteY12" fmla="*/ 3295924 h 6459417"/>
              <a:gd name="connsiteX13" fmla="*/ 0 w 6858000"/>
              <a:gd name="connsiteY13" fmla="*/ 1819701 h 6459417"/>
              <a:gd name="connsiteX14" fmla="*/ 0 w 6858000"/>
              <a:gd name="connsiteY14" fmla="*/ 1675279 h 6459417"/>
              <a:gd name="connsiteX15" fmla="*/ 0 w 6858000"/>
              <a:gd name="connsiteY15" fmla="*/ 1017157 h 6459417"/>
              <a:gd name="connsiteX16" fmla="*/ 227535 w 6858000"/>
              <a:gd name="connsiteY16" fmla="*/ 1166258 h 6459417"/>
              <a:gd name="connsiteX17" fmla="*/ 6270374 w 6858000"/>
              <a:gd name="connsiteY17" fmla="*/ 412001 h 6459417"/>
              <a:gd name="connsiteX18" fmla="*/ 6705779 w 6858000"/>
              <a:gd name="connsiteY18" fmla="*/ 117916 h 6459417"/>
              <a:gd name="connsiteX0-1" fmla="*/ 6858000 w 6941935"/>
              <a:gd name="connsiteY0-2" fmla="*/ 56823 h 6516240"/>
              <a:gd name="connsiteX1-3" fmla="*/ 6858000 w 6941935"/>
              <a:gd name="connsiteY1-4" fmla="*/ 1732102 h 6516240"/>
              <a:gd name="connsiteX2-5" fmla="*/ 6858000 w 6941935"/>
              <a:gd name="connsiteY2-6" fmla="*/ 1876524 h 6516240"/>
              <a:gd name="connsiteX3-7" fmla="*/ 6858000 w 6941935"/>
              <a:gd name="connsiteY3-8" fmla="*/ 2335590 h 6516240"/>
              <a:gd name="connsiteX4-9" fmla="*/ 6858000 w 6941935"/>
              <a:gd name="connsiteY4-10" fmla="*/ 4010869 h 6516240"/>
              <a:gd name="connsiteX5-11" fmla="*/ 6858000 w 6941935"/>
              <a:gd name="connsiteY5-12" fmla="*/ 4155291 h 6516240"/>
              <a:gd name="connsiteX6-13" fmla="*/ 6858000 w 6941935"/>
              <a:gd name="connsiteY6-14" fmla="*/ 4237473 h 6516240"/>
              <a:gd name="connsiteX7-15" fmla="*/ 6858000 w 6941935"/>
              <a:gd name="connsiteY7-16" fmla="*/ 6516240 h 6516240"/>
              <a:gd name="connsiteX8-17" fmla="*/ 0 w 6941935"/>
              <a:gd name="connsiteY8-18" fmla="*/ 6516240 h 6516240"/>
              <a:gd name="connsiteX9-19" fmla="*/ 0 w 6941935"/>
              <a:gd name="connsiteY9-20" fmla="*/ 4237473 h 6516240"/>
              <a:gd name="connsiteX10-21" fmla="*/ 0 w 6941935"/>
              <a:gd name="connsiteY10-22" fmla="*/ 4155291 h 6516240"/>
              <a:gd name="connsiteX11-23" fmla="*/ 0 w 6941935"/>
              <a:gd name="connsiteY11-24" fmla="*/ 4010869 h 6516240"/>
              <a:gd name="connsiteX12-25" fmla="*/ 0 w 6941935"/>
              <a:gd name="connsiteY12-26" fmla="*/ 3352747 h 6516240"/>
              <a:gd name="connsiteX13-27" fmla="*/ 0 w 6941935"/>
              <a:gd name="connsiteY13-28" fmla="*/ 1876524 h 6516240"/>
              <a:gd name="connsiteX14-29" fmla="*/ 0 w 6941935"/>
              <a:gd name="connsiteY14-30" fmla="*/ 1732102 h 6516240"/>
              <a:gd name="connsiteX15-31" fmla="*/ 0 w 6941935"/>
              <a:gd name="connsiteY15-32" fmla="*/ 1073980 h 6516240"/>
              <a:gd name="connsiteX16-33" fmla="*/ 227535 w 6941935"/>
              <a:gd name="connsiteY16-34" fmla="*/ 1223081 h 6516240"/>
              <a:gd name="connsiteX17-35" fmla="*/ 6270374 w 6941935"/>
              <a:gd name="connsiteY17-36" fmla="*/ 468824 h 6516240"/>
              <a:gd name="connsiteX18-37" fmla="*/ 6858000 w 6941935"/>
              <a:gd name="connsiteY18-38" fmla="*/ 56823 h 6516240"/>
              <a:gd name="connsiteX0-39" fmla="*/ 6858000 w 6858000"/>
              <a:gd name="connsiteY0-40" fmla="*/ 4734 h 6464151"/>
              <a:gd name="connsiteX1-41" fmla="*/ 6858000 w 6858000"/>
              <a:gd name="connsiteY1-42" fmla="*/ 1680013 h 6464151"/>
              <a:gd name="connsiteX2-43" fmla="*/ 6858000 w 6858000"/>
              <a:gd name="connsiteY2-44" fmla="*/ 1824435 h 6464151"/>
              <a:gd name="connsiteX3-45" fmla="*/ 6858000 w 6858000"/>
              <a:gd name="connsiteY3-46" fmla="*/ 2283501 h 6464151"/>
              <a:gd name="connsiteX4-47" fmla="*/ 6858000 w 6858000"/>
              <a:gd name="connsiteY4-48" fmla="*/ 3958780 h 6464151"/>
              <a:gd name="connsiteX5-49" fmla="*/ 6858000 w 6858000"/>
              <a:gd name="connsiteY5-50" fmla="*/ 4103202 h 6464151"/>
              <a:gd name="connsiteX6-51" fmla="*/ 6858000 w 6858000"/>
              <a:gd name="connsiteY6-52" fmla="*/ 4185384 h 6464151"/>
              <a:gd name="connsiteX7-53" fmla="*/ 6858000 w 6858000"/>
              <a:gd name="connsiteY7-54" fmla="*/ 6464151 h 6464151"/>
              <a:gd name="connsiteX8-55" fmla="*/ 0 w 6858000"/>
              <a:gd name="connsiteY8-56" fmla="*/ 6464151 h 6464151"/>
              <a:gd name="connsiteX9-57" fmla="*/ 0 w 6858000"/>
              <a:gd name="connsiteY9-58" fmla="*/ 4185384 h 6464151"/>
              <a:gd name="connsiteX10-59" fmla="*/ 0 w 6858000"/>
              <a:gd name="connsiteY10-60" fmla="*/ 4103202 h 6464151"/>
              <a:gd name="connsiteX11-61" fmla="*/ 0 w 6858000"/>
              <a:gd name="connsiteY11-62" fmla="*/ 3958780 h 6464151"/>
              <a:gd name="connsiteX12-63" fmla="*/ 0 w 6858000"/>
              <a:gd name="connsiteY12-64" fmla="*/ 3300658 h 6464151"/>
              <a:gd name="connsiteX13-65" fmla="*/ 0 w 6858000"/>
              <a:gd name="connsiteY13-66" fmla="*/ 1824435 h 6464151"/>
              <a:gd name="connsiteX14-67" fmla="*/ 0 w 6858000"/>
              <a:gd name="connsiteY14-68" fmla="*/ 1680013 h 6464151"/>
              <a:gd name="connsiteX15-69" fmla="*/ 0 w 6858000"/>
              <a:gd name="connsiteY15-70" fmla="*/ 1021891 h 6464151"/>
              <a:gd name="connsiteX16-71" fmla="*/ 227535 w 6858000"/>
              <a:gd name="connsiteY16-72" fmla="*/ 1170992 h 6464151"/>
              <a:gd name="connsiteX17-73" fmla="*/ 6858000 w 6858000"/>
              <a:gd name="connsiteY17-74" fmla="*/ 4734 h 6464151"/>
              <a:gd name="connsiteX0-75" fmla="*/ 6858000 w 6858000"/>
              <a:gd name="connsiteY0-76" fmla="*/ 0 h 6459417"/>
              <a:gd name="connsiteX1-77" fmla="*/ 6858000 w 6858000"/>
              <a:gd name="connsiteY1-78" fmla="*/ 1675279 h 6459417"/>
              <a:gd name="connsiteX2-79" fmla="*/ 6858000 w 6858000"/>
              <a:gd name="connsiteY2-80" fmla="*/ 1819701 h 6459417"/>
              <a:gd name="connsiteX3-81" fmla="*/ 6858000 w 6858000"/>
              <a:gd name="connsiteY3-82" fmla="*/ 2278767 h 6459417"/>
              <a:gd name="connsiteX4-83" fmla="*/ 6858000 w 6858000"/>
              <a:gd name="connsiteY4-84" fmla="*/ 3954046 h 6459417"/>
              <a:gd name="connsiteX5-85" fmla="*/ 6858000 w 6858000"/>
              <a:gd name="connsiteY5-86" fmla="*/ 4098468 h 6459417"/>
              <a:gd name="connsiteX6-87" fmla="*/ 6858000 w 6858000"/>
              <a:gd name="connsiteY6-88" fmla="*/ 4180650 h 6459417"/>
              <a:gd name="connsiteX7-89" fmla="*/ 6858000 w 6858000"/>
              <a:gd name="connsiteY7-90" fmla="*/ 6459417 h 6459417"/>
              <a:gd name="connsiteX8-91" fmla="*/ 0 w 6858000"/>
              <a:gd name="connsiteY8-92" fmla="*/ 6459417 h 6459417"/>
              <a:gd name="connsiteX9-93" fmla="*/ 0 w 6858000"/>
              <a:gd name="connsiteY9-94" fmla="*/ 4180650 h 6459417"/>
              <a:gd name="connsiteX10-95" fmla="*/ 0 w 6858000"/>
              <a:gd name="connsiteY10-96" fmla="*/ 4098468 h 6459417"/>
              <a:gd name="connsiteX11-97" fmla="*/ 0 w 6858000"/>
              <a:gd name="connsiteY11-98" fmla="*/ 3954046 h 6459417"/>
              <a:gd name="connsiteX12-99" fmla="*/ 0 w 6858000"/>
              <a:gd name="connsiteY12-100" fmla="*/ 3295924 h 6459417"/>
              <a:gd name="connsiteX13-101" fmla="*/ 0 w 6858000"/>
              <a:gd name="connsiteY13-102" fmla="*/ 1819701 h 6459417"/>
              <a:gd name="connsiteX14-103" fmla="*/ 0 w 6858000"/>
              <a:gd name="connsiteY14-104" fmla="*/ 1675279 h 6459417"/>
              <a:gd name="connsiteX15-105" fmla="*/ 0 w 6858000"/>
              <a:gd name="connsiteY15-106" fmla="*/ 1017157 h 6459417"/>
              <a:gd name="connsiteX16-107" fmla="*/ 227535 w 6858000"/>
              <a:gd name="connsiteY16-108" fmla="*/ 1166258 h 6459417"/>
              <a:gd name="connsiteX17-109" fmla="*/ 6858000 w 6858000"/>
              <a:gd name="connsiteY17-110" fmla="*/ 0 h 6459417"/>
              <a:gd name="connsiteX0-111" fmla="*/ 6858000 w 6858000"/>
              <a:gd name="connsiteY0-112" fmla="*/ 0 h 6459417"/>
              <a:gd name="connsiteX1-113" fmla="*/ 6858000 w 6858000"/>
              <a:gd name="connsiteY1-114" fmla="*/ 1675279 h 6459417"/>
              <a:gd name="connsiteX2-115" fmla="*/ 6858000 w 6858000"/>
              <a:gd name="connsiteY2-116" fmla="*/ 1819701 h 6459417"/>
              <a:gd name="connsiteX3-117" fmla="*/ 6858000 w 6858000"/>
              <a:gd name="connsiteY3-118" fmla="*/ 2278767 h 6459417"/>
              <a:gd name="connsiteX4-119" fmla="*/ 6858000 w 6858000"/>
              <a:gd name="connsiteY4-120" fmla="*/ 3954046 h 6459417"/>
              <a:gd name="connsiteX5-121" fmla="*/ 6858000 w 6858000"/>
              <a:gd name="connsiteY5-122" fmla="*/ 4098468 h 6459417"/>
              <a:gd name="connsiteX6-123" fmla="*/ 6858000 w 6858000"/>
              <a:gd name="connsiteY6-124" fmla="*/ 4180650 h 6459417"/>
              <a:gd name="connsiteX7-125" fmla="*/ 6858000 w 6858000"/>
              <a:gd name="connsiteY7-126" fmla="*/ 6459417 h 6459417"/>
              <a:gd name="connsiteX8-127" fmla="*/ 0 w 6858000"/>
              <a:gd name="connsiteY8-128" fmla="*/ 6459417 h 6459417"/>
              <a:gd name="connsiteX9-129" fmla="*/ 0 w 6858000"/>
              <a:gd name="connsiteY9-130" fmla="*/ 4180650 h 6459417"/>
              <a:gd name="connsiteX10-131" fmla="*/ 0 w 6858000"/>
              <a:gd name="connsiteY10-132" fmla="*/ 4098468 h 6459417"/>
              <a:gd name="connsiteX11-133" fmla="*/ 0 w 6858000"/>
              <a:gd name="connsiteY11-134" fmla="*/ 3954046 h 6459417"/>
              <a:gd name="connsiteX12-135" fmla="*/ 0 w 6858000"/>
              <a:gd name="connsiteY12-136" fmla="*/ 3295924 h 6459417"/>
              <a:gd name="connsiteX13-137" fmla="*/ 0 w 6858000"/>
              <a:gd name="connsiteY13-138" fmla="*/ 1819701 h 6459417"/>
              <a:gd name="connsiteX14-139" fmla="*/ 0 w 6858000"/>
              <a:gd name="connsiteY14-140" fmla="*/ 1675279 h 6459417"/>
              <a:gd name="connsiteX15-141" fmla="*/ 0 w 6858000"/>
              <a:gd name="connsiteY15-142" fmla="*/ 1017157 h 6459417"/>
              <a:gd name="connsiteX16-143" fmla="*/ 6858000 w 6858000"/>
              <a:gd name="connsiteY16-144" fmla="*/ 0 h 6459417"/>
              <a:gd name="connsiteX0-145" fmla="*/ 6858000 w 6858000"/>
              <a:gd name="connsiteY0-146" fmla="*/ 0 h 6459417"/>
              <a:gd name="connsiteX1-147" fmla="*/ 6858000 w 6858000"/>
              <a:gd name="connsiteY1-148" fmla="*/ 1675279 h 6459417"/>
              <a:gd name="connsiteX2-149" fmla="*/ 6858000 w 6858000"/>
              <a:gd name="connsiteY2-150" fmla="*/ 1819701 h 6459417"/>
              <a:gd name="connsiteX3-151" fmla="*/ 6858000 w 6858000"/>
              <a:gd name="connsiteY3-152" fmla="*/ 2278767 h 6459417"/>
              <a:gd name="connsiteX4-153" fmla="*/ 6858000 w 6858000"/>
              <a:gd name="connsiteY4-154" fmla="*/ 3954046 h 6459417"/>
              <a:gd name="connsiteX5-155" fmla="*/ 6858000 w 6858000"/>
              <a:gd name="connsiteY5-156" fmla="*/ 4098468 h 6459417"/>
              <a:gd name="connsiteX6-157" fmla="*/ 6858000 w 6858000"/>
              <a:gd name="connsiteY6-158" fmla="*/ 4180650 h 6459417"/>
              <a:gd name="connsiteX7-159" fmla="*/ 6858000 w 6858000"/>
              <a:gd name="connsiteY7-160" fmla="*/ 6459417 h 6459417"/>
              <a:gd name="connsiteX8-161" fmla="*/ 0 w 6858000"/>
              <a:gd name="connsiteY8-162" fmla="*/ 6459417 h 6459417"/>
              <a:gd name="connsiteX9-163" fmla="*/ 0 w 6858000"/>
              <a:gd name="connsiteY9-164" fmla="*/ 4180650 h 6459417"/>
              <a:gd name="connsiteX10-165" fmla="*/ 0 w 6858000"/>
              <a:gd name="connsiteY10-166" fmla="*/ 4098468 h 6459417"/>
              <a:gd name="connsiteX11-167" fmla="*/ 0 w 6858000"/>
              <a:gd name="connsiteY11-168" fmla="*/ 3954046 h 6459417"/>
              <a:gd name="connsiteX12-169" fmla="*/ 0 w 6858000"/>
              <a:gd name="connsiteY12-170" fmla="*/ 3295924 h 6459417"/>
              <a:gd name="connsiteX13-171" fmla="*/ 0 w 6858000"/>
              <a:gd name="connsiteY13-172" fmla="*/ 1819701 h 6459417"/>
              <a:gd name="connsiteX14-173" fmla="*/ 0 w 6858000"/>
              <a:gd name="connsiteY14-174" fmla="*/ 1675279 h 6459417"/>
              <a:gd name="connsiteX15-175" fmla="*/ 0 w 6858000"/>
              <a:gd name="connsiteY15-176" fmla="*/ 1017157 h 6459417"/>
              <a:gd name="connsiteX16-177" fmla="*/ 6858000 w 6858000"/>
              <a:gd name="connsiteY16-178" fmla="*/ 0 h 6459417"/>
              <a:gd name="connsiteX0-179" fmla="*/ 6858000 w 6858000"/>
              <a:gd name="connsiteY0-180" fmla="*/ 0 h 6459417"/>
              <a:gd name="connsiteX1-181" fmla="*/ 6858000 w 6858000"/>
              <a:gd name="connsiteY1-182" fmla="*/ 1675279 h 6459417"/>
              <a:gd name="connsiteX2-183" fmla="*/ 6858000 w 6858000"/>
              <a:gd name="connsiteY2-184" fmla="*/ 1819701 h 6459417"/>
              <a:gd name="connsiteX3-185" fmla="*/ 6858000 w 6858000"/>
              <a:gd name="connsiteY3-186" fmla="*/ 2278767 h 6459417"/>
              <a:gd name="connsiteX4-187" fmla="*/ 6858000 w 6858000"/>
              <a:gd name="connsiteY4-188" fmla="*/ 3954046 h 6459417"/>
              <a:gd name="connsiteX5-189" fmla="*/ 6858000 w 6858000"/>
              <a:gd name="connsiteY5-190" fmla="*/ 4098468 h 6459417"/>
              <a:gd name="connsiteX6-191" fmla="*/ 6858000 w 6858000"/>
              <a:gd name="connsiteY6-192" fmla="*/ 4180650 h 6459417"/>
              <a:gd name="connsiteX7-193" fmla="*/ 6858000 w 6858000"/>
              <a:gd name="connsiteY7-194" fmla="*/ 6459417 h 6459417"/>
              <a:gd name="connsiteX8-195" fmla="*/ 0 w 6858000"/>
              <a:gd name="connsiteY8-196" fmla="*/ 6459417 h 6459417"/>
              <a:gd name="connsiteX9-197" fmla="*/ 0 w 6858000"/>
              <a:gd name="connsiteY9-198" fmla="*/ 4180650 h 6459417"/>
              <a:gd name="connsiteX10-199" fmla="*/ 0 w 6858000"/>
              <a:gd name="connsiteY10-200" fmla="*/ 4098468 h 6459417"/>
              <a:gd name="connsiteX11-201" fmla="*/ 0 w 6858000"/>
              <a:gd name="connsiteY11-202" fmla="*/ 3954046 h 6459417"/>
              <a:gd name="connsiteX12-203" fmla="*/ 0 w 6858000"/>
              <a:gd name="connsiteY12-204" fmla="*/ 3295924 h 6459417"/>
              <a:gd name="connsiteX13-205" fmla="*/ 0 w 6858000"/>
              <a:gd name="connsiteY13-206" fmla="*/ 1819701 h 6459417"/>
              <a:gd name="connsiteX14-207" fmla="*/ 0 w 6858000"/>
              <a:gd name="connsiteY14-208" fmla="*/ 1675279 h 6459417"/>
              <a:gd name="connsiteX15-209" fmla="*/ 0 w 6858000"/>
              <a:gd name="connsiteY15-210" fmla="*/ 1017157 h 6459417"/>
              <a:gd name="connsiteX16-211" fmla="*/ 6858000 w 6858000"/>
              <a:gd name="connsiteY16-212" fmla="*/ 0 h 6459417"/>
              <a:gd name="connsiteX0-213" fmla="*/ 6858000 w 6858000"/>
              <a:gd name="connsiteY0-214" fmla="*/ 0 h 6459417"/>
              <a:gd name="connsiteX1-215" fmla="*/ 6858000 w 6858000"/>
              <a:gd name="connsiteY1-216" fmla="*/ 1675279 h 6459417"/>
              <a:gd name="connsiteX2-217" fmla="*/ 6858000 w 6858000"/>
              <a:gd name="connsiteY2-218" fmla="*/ 1819701 h 6459417"/>
              <a:gd name="connsiteX3-219" fmla="*/ 6858000 w 6858000"/>
              <a:gd name="connsiteY3-220" fmla="*/ 2278767 h 6459417"/>
              <a:gd name="connsiteX4-221" fmla="*/ 6858000 w 6858000"/>
              <a:gd name="connsiteY4-222" fmla="*/ 3954046 h 6459417"/>
              <a:gd name="connsiteX5-223" fmla="*/ 6858000 w 6858000"/>
              <a:gd name="connsiteY5-224" fmla="*/ 4098468 h 6459417"/>
              <a:gd name="connsiteX6-225" fmla="*/ 6858000 w 6858000"/>
              <a:gd name="connsiteY6-226" fmla="*/ 4180650 h 6459417"/>
              <a:gd name="connsiteX7-227" fmla="*/ 6858000 w 6858000"/>
              <a:gd name="connsiteY7-228" fmla="*/ 6459417 h 6459417"/>
              <a:gd name="connsiteX8-229" fmla="*/ 0 w 6858000"/>
              <a:gd name="connsiteY8-230" fmla="*/ 6459417 h 6459417"/>
              <a:gd name="connsiteX9-231" fmla="*/ 0 w 6858000"/>
              <a:gd name="connsiteY9-232" fmla="*/ 4180650 h 6459417"/>
              <a:gd name="connsiteX10-233" fmla="*/ 0 w 6858000"/>
              <a:gd name="connsiteY10-234" fmla="*/ 4098468 h 6459417"/>
              <a:gd name="connsiteX11-235" fmla="*/ 0 w 6858000"/>
              <a:gd name="connsiteY11-236" fmla="*/ 3954046 h 6459417"/>
              <a:gd name="connsiteX12-237" fmla="*/ 0 w 6858000"/>
              <a:gd name="connsiteY12-238" fmla="*/ 3295924 h 6459417"/>
              <a:gd name="connsiteX13-239" fmla="*/ 0 w 6858000"/>
              <a:gd name="connsiteY13-240" fmla="*/ 1819701 h 6459417"/>
              <a:gd name="connsiteX14-241" fmla="*/ 0 w 6858000"/>
              <a:gd name="connsiteY14-242" fmla="*/ 1675279 h 6459417"/>
              <a:gd name="connsiteX15-243" fmla="*/ 0 w 6858000"/>
              <a:gd name="connsiteY15-244" fmla="*/ 1017157 h 6459417"/>
              <a:gd name="connsiteX16-245" fmla="*/ 6858000 w 6858000"/>
              <a:gd name="connsiteY16-246" fmla="*/ 0 h 6459417"/>
              <a:gd name="connsiteX0-247" fmla="*/ 6858000 w 6858000"/>
              <a:gd name="connsiteY0-248" fmla="*/ 0 h 6459417"/>
              <a:gd name="connsiteX1-249" fmla="*/ 6858000 w 6858000"/>
              <a:gd name="connsiteY1-250" fmla="*/ 1675279 h 6459417"/>
              <a:gd name="connsiteX2-251" fmla="*/ 6858000 w 6858000"/>
              <a:gd name="connsiteY2-252" fmla="*/ 1819701 h 6459417"/>
              <a:gd name="connsiteX3-253" fmla="*/ 6858000 w 6858000"/>
              <a:gd name="connsiteY3-254" fmla="*/ 2278767 h 6459417"/>
              <a:gd name="connsiteX4-255" fmla="*/ 6858000 w 6858000"/>
              <a:gd name="connsiteY4-256" fmla="*/ 3954046 h 6459417"/>
              <a:gd name="connsiteX5-257" fmla="*/ 6858000 w 6858000"/>
              <a:gd name="connsiteY5-258" fmla="*/ 4098468 h 6459417"/>
              <a:gd name="connsiteX6-259" fmla="*/ 6858000 w 6858000"/>
              <a:gd name="connsiteY6-260" fmla="*/ 4180650 h 6459417"/>
              <a:gd name="connsiteX7-261" fmla="*/ 6858000 w 6858000"/>
              <a:gd name="connsiteY7-262" fmla="*/ 6459417 h 6459417"/>
              <a:gd name="connsiteX8-263" fmla="*/ 0 w 6858000"/>
              <a:gd name="connsiteY8-264" fmla="*/ 6459417 h 6459417"/>
              <a:gd name="connsiteX9-265" fmla="*/ 0 w 6858000"/>
              <a:gd name="connsiteY9-266" fmla="*/ 4180650 h 6459417"/>
              <a:gd name="connsiteX10-267" fmla="*/ 0 w 6858000"/>
              <a:gd name="connsiteY10-268" fmla="*/ 4098468 h 6459417"/>
              <a:gd name="connsiteX11-269" fmla="*/ 0 w 6858000"/>
              <a:gd name="connsiteY11-270" fmla="*/ 3954046 h 6459417"/>
              <a:gd name="connsiteX12-271" fmla="*/ 0 w 6858000"/>
              <a:gd name="connsiteY12-272" fmla="*/ 3295924 h 6459417"/>
              <a:gd name="connsiteX13-273" fmla="*/ 0 w 6858000"/>
              <a:gd name="connsiteY13-274" fmla="*/ 1819701 h 6459417"/>
              <a:gd name="connsiteX14-275" fmla="*/ 0 w 6858000"/>
              <a:gd name="connsiteY14-276" fmla="*/ 1675279 h 6459417"/>
              <a:gd name="connsiteX15-277" fmla="*/ 0 w 6858000"/>
              <a:gd name="connsiteY15-278" fmla="*/ 1017157 h 6459417"/>
              <a:gd name="connsiteX16-279" fmla="*/ 6858000 w 6858000"/>
              <a:gd name="connsiteY16-280" fmla="*/ 0 h 6459417"/>
              <a:gd name="connsiteX0-281" fmla="*/ 6858000 w 6858000"/>
              <a:gd name="connsiteY0-282" fmla="*/ 0 h 6459417"/>
              <a:gd name="connsiteX1-283" fmla="*/ 6858000 w 6858000"/>
              <a:gd name="connsiteY1-284" fmla="*/ 1675279 h 6459417"/>
              <a:gd name="connsiteX2-285" fmla="*/ 6858000 w 6858000"/>
              <a:gd name="connsiteY2-286" fmla="*/ 1819701 h 6459417"/>
              <a:gd name="connsiteX3-287" fmla="*/ 6858000 w 6858000"/>
              <a:gd name="connsiteY3-288" fmla="*/ 2278767 h 6459417"/>
              <a:gd name="connsiteX4-289" fmla="*/ 6858000 w 6858000"/>
              <a:gd name="connsiteY4-290" fmla="*/ 3954046 h 6459417"/>
              <a:gd name="connsiteX5-291" fmla="*/ 6858000 w 6858000"/>
              <a:gd name="connsiteY5-292" fmla="*/ 4098468 h 6459417"/>
              <a:gd name="connsiteX6-293" fmla="*/ 6858000 w 6858000"/>
              <a:gd name="connsiteY6-294" fmla="*/ 4180650 h 6459417"/>
              <a:gd name="connsiteX7-295" fmla="*/ 6858000 w 6858000"/>
              <a:gd name="connsiteY7-296" fmla="*/ 6459417 h 6459417"/>
              <a:gd name="connsiteX8-297" fmla="*/ 0 w 6858000"/>
              <a:gd name="connsiteY8-298" fmla="*/ 6459417 h 6459417"/>
              <a:gd name="connsiteX9-299" fmla="*/ 0 w 6858000"/>
              <a:gd name="connsiteY9-300" fmla="*/ 4180650 h 6459417"/>
              <a:gd name="connsiteX10-301" fmla="*/ 0 w 6858000"/>
              <a:gd name="connsiteY10-302" fmla="*/ 4098468 h 6459417"/>
              <a:gd name="connsiteX11-303" fmla="*/ 0 w 6858000"/>
              <a:gd name="connsiteY11-304" fmla="*/ 3954046 h 6459417"/>
              <a:gd name="connsiteX12-305" fmla="*/ 0 w 6858000"/>
              <a:gd name="connsiteY12-306" fmla="*/ 3295924 h 6459417"/>
              <a:gd name="connsiteX13-307" fmla="*/ 0 w 6858000"/>
              <a:gd name="connsiteY13-308" fmla="*/ 1819701 h 6459417"/>
              <a:gd name="connsiteX14-309" fmla="*/ 0 w 6858000"/>
              <a:gd name="connsiteY14-310" fmla="*/ 1675279 h 6459417"/>
              <a:gd name="connsiteX15-311" fmla="*/ 0 w 6858000"/>
              <a:gd name="connsiteY15-312" fmla="*/ 1017157 h 6459417"/>
              <a:gd name="connsiteX16-313" fmla="*/ 6858000 w 6858000"/>
              <a:gd name="connsiteY16-314" fmla="*/ 0 h 6459417"/>
              <a:gd name="connsiteX0-315" fmla="*/ 6858000 w 6858000"/>
              <a:gd name="connsiteY0-316" fmla="*/ 0 h 6459417"/>
              <a:gd name="connsiteX1-317" fmla="*/ 6858000 w 6858000"/>
              <a:gd name="connsiteY1-318" fmla="*/ 1675279 h 6459417"/>
              <a:gd name="connsiteX2-319" fmla="*/ 6858000 w 6858000"/>
              <a:gd name="connsiteY2-320" fmla="*/ 1819701 h 6459417"/>
              <a:gd name="connsiteX3-321" fmla="*/ 6858000 w 6858000"/>
              <a:gd name="connsiteY3-322" fmla="*/ 2278767 h 6459417"/>
              <a:gd name="connsiteX4-323" fmla="*/ 6858000 w 6858000"/>
              <a:gd name="connsiteY4-324" fmla="*/ 3954046 h 6459417"/>
              <a:gd name="connsiteX5-325" fmla="*/ 6858000 w 6858000"/>
              <a:gd name="connsiteY5-326" fmla="*/ 4098468 h 6459417"/>
              <a:gd name="connsiteX6-327" fmla="*/ 6858000 w 6858000"/>
              <a:gd name="connsiteY6-328" fmla="*/ 4180650 h 6459417"/>
              <a:gd name="connsiteX7-329" fmla="*/ 6858000 w 6858000"/>
              <a:gd name="connsiteY7-330" fmla="*/ 6459417 h 6459417"/>
              <a:gd name="connsiteX8-331" fmla="*/ 0 w 6858000"/>
              <a:gd name="connsiteY8-332" fmla="*/ 6459417 h 6459417"/>
              <a:gd name="connsiteX9-333" fmla="*/ 0 w 6858000"/>
              <a:gd name="connsiteY9-334" fmla="*/ 4180650 h 6459417"/>
              <a:gd name="connsiteX10-335" fmla="*/ 0 w 6858000"/>
              <a:gd name="connsiteY10-336" fmla="*/ 4098468 h 6459417"/>
              <a:gd name="connsiteX11-337" fmla="*/ 0 w 6858000"/>
              <a:gd name="connsiteY11-338" fmla="*/ 3954046 h 6459417"/>
              <a:gd name="connsiteX12-339" fmla="*/ 0 w 6858000"/>
              <a:gd name="connsiteY12-340" fmla="*/ 3295924 h 6459417"/>
              <a:gd name="connsiteX13-341" fmla="*/ 0 w 6858000"/>
              <a:gd name="connsiteY13-342" fmla="*/ 1819701 h 6459417"/>
              <a:gd name="connsiteX14-343" fmla="*/ 0 w 6858000"/>
              <a:gd name="connsiteY14-344" fmla="*/ 1675279 h 6459417"/>
              <a:gd name="connsiteX15-345" fmla="*/ 0 w 6858000"/>
              <a:gd name="connsiteY15-346" fmla="*/ 1017157 h 6459417"/>
              <a:gd name="connsiteX16-347" fmla="*/ 6858000 w 6858000"/>
              <a:gd name="connsiteY16-348" fmla="*/ 0 h 6459417"/>
              <a:gd name="connsiteX0-349" fmla="*/ 6858000 w 6858000"/>
              <a:gd name="connsiteY0-350" fmla="*/ 0 h 6459417"/>
              <a:gd name="connsiteX1-351" fmla="*/ 6858000 w 6858000"/>
              <a:gd name="connsiteY1-352" fmla="*/ 1675279 h 6459417"/>
              <a:gd name="connsiteX2-353" fmla="*/ 6858000 w 6858000"/>
              <a:gd name="connsiteY2-354" fmla="*/ 1819701 h 6459417"/>
              <a:gd name="connsiteX3-355" fmla="*/ 6858000 w 6858000"/>
              <a:gd name="connsiteY3-356" fmla="*/ 2278767 h 6459417"/>
              <a:gd name="connsiteX4-357" fmla="*/ 6858000 w 6858000"/>
              <a:gd name="connsiteY4-358" fmla="*/ 3954046 h 6459417"/>
              <a:gd name="connsiteX5-359" fmla="*/ 6858000 w 6858000"/>
              <a:gd name="connsiteY5-360" fmla="*/ 4098468 h 6459417"/>
              <a:gd name="connsiteX6-361" fmla="*/ 6858000 w 6858000"/>
              <a:gd name="connsiteY6-362" fmla="*/ 4180650 h 6459417"/>
              <a:gd name="connsiteX7-363" fmla="*/ 6858000 w 6858000"/>
              <a:gd name="connsiteY7-364" fmla="*/ 6459417 h 6459417"/>
              <a:gd name="connsiteX8-365" fmla="*/ 0 w 6858000"/>
              <a:gd name="connsiteY8-366" fmla="*/ 6459417 h 6459417"/>
              <a:gd name="connsiteX9-367" fmla="*/ 0 w 6858000"/>
              <a:gd name="connsiteY9-368" fmla="*/ 4180650 h 6459417"/>
              <a:gd name="connsiteX10-369" fmla="*/ 0 w 6858000"/>
              <a:gd name="connsiteY10-370" fmla="*/ 4098468 h 6459417"/>
              <a:gd name="connsiteX11-371" fmla="*/ 0 w 6858000"/>
              <a:gd name="connsiteY11-372" fmla="*/ 3954046 h 6459417"/>
              <a:gd name="connsiteX12-373" fmla="*/ 0 w 6858000"/>
              <a:gd name="connsiteY12-374" fmla="*/ 3295924 h 6459417"/>
              <a:gd name="connsiteX13-375" fmla="*/ 0 w 6858000"/>
              <a:gd name="connsiteY13-376" fmla="*/ 1819701 h 6459417"/>
              <a:gd name="connsiteX14-377" fmla="*/ 0 w 6858000"/>
              <a:gd name="connsiteY14-378" fmla="*/ 1675279 h 6459417"/>
              <a:gd name="connsiteX15-379" fmla="*/ 0 w 6858000"/>
              <a:gd name="connsiteY15-380" fmla="*/ 1017157 h 6459417"/>
              <a:gd name="connsiteX16-381" fmla="*/ 6858000 w 6858000"/>
              <a:gd name="connsiteY16-382" fmla="*/ 0 h 6459417"/>
              <a:gd name="connsiteX0-383" fmla="*/ 6858000 w 6858000"/>
              <a:gd name="connsiteY0-384" fmla="*/ 0 h 6459417"/>
              <a:gd name="connsiteX1-385" fmla="*/ 6858000 w 6858000"/>
              <a:gd name="connsiteY1-386" fmla="*/ 1675279 h 6459417"/>
              <a:gd name="connsiteX2-387" fmla="*/ 6858000 w 6858000"/>
              <a:gd name="connsiteY2-388" fmla="*/ 1819701 h 6459417"/>
              <a:gd name="connsiteX3-389" fmla="*/ 6858000 w 6858000"/>
              <a:gd name="connsiteY3-390" fmla="*/ 2278767 h 6459417"/>
              <a:gd name="connsiteX4-391" fmla="*/ 6858000 w 6858000"/>
              <a:gd name="connsiteY4-392" fmla="*/ 3954046 h 6459417"/>
              <a:gd name="connsiteX5-393" fmla="*/ 6858000 w 6858000"/>
              <a:gd name="connsiteY5-394" fmla="*/ 4098468 h 6459417"/>
              <a:gd name="connsiteX6-395" fmla="*/ 6858000 w 6858000"/>
              <a:gd name="connsiteY6-396" fmla="*/ 4180650 h 6459417"/>
              <a:gd name="connsiteX7-397" fmla="*/ 6858000 w 6858000"/>
              <a:gd name="connsiteY7-398" fmla="*/ 6459417 h 6459417"/>
              <a:gd name="connsiteX8-399" fmla="*/ 0 w 6858000"/>
              <a:gd name="connsiteY8-400" fmla="*/ 6459417 h 6459417"/>
              <a:gd name="connsiteX9-401" fmla="*/ 0 w 6858000"/>
              <a:gd name="connsiteY9-402" fmla="*/ 4180650 h 6459417"/>
              <a:gd name="connsiteX10-403" fmla="*/ 0 w 6858000"/>
              <a:gd name="connsiteY10-404" fmla="*/ 4098468 h 6459417"/>
              <a:gd name="connsiteX11-405" fmla="*/ 0 w 6858000"/>
              <a:gd name="connsiteY11-406" fmla="*/ 3954046 h 6459417"/>
              <a:gd name="connsiteX12-407" fmla="*/ 0 w 6858000"/>
              <a:gd name="connsiteY12-408" fmla="*/ 3295924 h 6459417"/>
              <a:gd name="connsiteX13-409" fmla="*/ 0 w 6858000"/>
              <a:gd name="connsiteY13-410" fmla="*/ 1819701 h 6459417"/>
              <a:gd name="connsiteX14-411" fmla="*/ 0 w 6858000"/>
              <a:gd name="connsiteY14-412" fmla="*/ 1675279 h 6459417"/>
              <a:gd name="connsiteX15-413" fmla="*/ 0 w 6858000"/>
              <a:gd name="connsiteY15-414" fmla="*/ 1017157 h 6459417"/>
              <a:gd name="connsiteX16-415" fmla="*/ 6858000 w 6858000"/>
              <a:gd name="connsiteY16-416" fmla="*/ 0 h 6459417"/>
              <a:gd name="connsiteX0-417" fmla="*/ 6858003 w 6858003"/>
              <a:gd name="connsiteY0-418" fmla="*/ 0 h 6735189"/>
              <a:gd name="connsiteX1-419" fmla="*/ 6858000 w 6858003"/>
              <a:gd name="connsiteY1-420" fmla="*/ 1951051 h 6735189"/>
              <a:gd name="connsiteX2-421" fmla="*/ 6858000 w 6858003"/>
              <a:gd name="connsiteY2-422" fmla="*/ 2095473 h 6735189"/>
              <a:gd name="connsiteX3-423" fmla="*/ 6858000 w 6858003"/>
              <a:gd name="connsiteY3-424" fmla="*/ 2554539 h 6735189"/>
              <a:gd name="connsiteX4-425" fmla="*/ 6858000 w 6858003"/>
              <a:gd name="connsiteY4-426" fmla="*/ 4229818 h 6735189"/>
              <a:gd name="connsiteX5-427" fmla="*/ 6858000 w 6858003"/>
              <a:gd name="connsiteY5-428" fmla="*/ 4374240 h 6735189"/>
              <a:gd name="connsiteX6-429" fmla="*/ 6858000 w 6858003"/>
              <a:gd name="connsiteY6-430" fmla="*/ 4456422 h 6735189"/>
              <a:gd name="connsiteX7-431" fmla="*/ 6858000 w 6858003"/>
              <a:gd name="connsiteY7-432" fmla="*/ 6735189 h 6735189"/>
              <a:gd name="connsiteX8-433" fmla="*/ 0 w 6858003"/>
              <a:gd name="connsiteY8-434" fmla="*/ 6735189 h 6735189"/>
              <a:gd name="connsiteX9-435" fmla="*/ 0 w 6858003"/>
              <a:gd name="connsiteY9-436" fmla="*/ 4456422 h 6735189"/>
              <a:gd name="connsiteX10-437" fmla="*/ 0 w 6858003"/>
              <a:gd name="connsiteY10-438" fmla="*/ 4374240 h 6735189"/>
              <a:gd name="connsiteX11-439" fmla="*/ 0 w 6858003"/>
              <a:gd name="connsiteY11-440" fmla="*/ 4229818 h 6735189"/>
              <a:gd name="connsiteX12-441" fmla="*/ 0 w 6858003"/>
              <a:gd name="connsiteY12-442" fmla="*/ 3571696 h 6735189"/>
              <a:gd name="connsiteX13-443" fmla="*/ 0 w 6858003"/>
              <a:gd name="connsiteY13-444" fmla="*/ 2095473 h 6735189"/>
              <a:gd name="connsiteX14-445" fmla="*/ 0 w 6858003"/>
              <a:gd name="connsiteY14-446" fmla="*/ 1951051 h 6735189"/>
              <a:gd name="connsiteX15-447" fmla="*/ 0 w 6858003"/>
              <a:gd name="connsiteY15-448" fmla="*/ 1292929 h 6735189"/>
              <a:gd name="connsiteX16-449" fmla="*/ 6858003 w 6858003"/>
              <a:gd name="connsiteY16-450" fmla="*/ 0 h 6735189"/>
              <a:gd name="connsiteX0-451" fmla="*/ 6858003 w 6858003"/>
              <a:gd name="connsiteY0-452" fmla="*/ 0 h 6735189"/>
              <a:gd name="connsiteX1-453" fmla="*/ 6858000 w 6858003"/>
              <a:gd name="connsiteY1-454" fmla="*/ 1951051 h 6735189"/>
              <a:gd name="connsiteX2-455" fmla="*/ 6858000 w 6858003"/>
              <a:gd name="connsiteY2-456" fmla="*/ 2095473 h 6735189"/>
              <a:gd name="connsiteX3-457" fmla="*/ 6858000 w 6858003"/>
              <a:gd name="connsiteY3-458" fmla="*/ 2554539 h 6735189"/>
              <a:gd name="connsiteX4-459" fmla="*/ 6858000 w 6858003"/>
              <a:gd name="connsiteY4-460" fmla="*/ 4229818 h 6735189"/>
              <a:gd name="connsiteX5-461" fmla="*/ 6858000 w 6858003"/>
              <a:gd name="connsiteY5-462" fmla="*/ 4374240 h 6735189"/>
              <a:gd name="connsiteX6-463" fmla="*/ 6858000 w 6858003"/>
              <a:gd name="connsiteY6-464" fmla="*/ 4456422 h 6735189"/>
              <a:gd name="connsiteX7-465" fmla="*/ 6858000 w 6858003"/>
              <a:gd name="connsiteY7-466" fmla="*/ 6735189 h 6735189"/>
              <a:gd name="connsiteX8-467" fmla="*/ 0 w 6858003"/>
              <a:gd name="connsiteY8-468" fmla="*/ 6735189 h 6735189"/>
              <a:gd name="connsiteX9-469" fmla="*/ 0 w 6858003"/>
              <a:gd name="connsiteY9-470" fmla="*/ 4456422 h 6735189"/>
              <a:gd name="connsiteX10-471" fmla="*/ 0 w 6858003"/>
              <a:gd name="connsiteY10-472" fmla="*/ 4374240 h 6735189"/>
              <a:gd name="connsiteX11-473" fmla="*/ 0 w 6858003"/>
              <a:gd name="connsiteY11-474" fmla="*/ 4229818 h 6735189"/>
              <a:gd name="connsiteX12-475" fmla="*/ 0 w 6858003"/>
              <a:gd name="connsiteY12-476" fmla="*/ 3571696 h 6735189"/>
              <a:gd name="connsiteX13-477" fmla="*/ 0 w 6858003"/>
              <a:gd name="connsiteY13-478" fmla="*/ 2095473 h 6735189"/>
              <a:gd name="connsiteX14-479" fmla="*/ 0 w 6858003"/>
              <a:gd name="connsiteY14-480" fmla="*/ 1951051 h 6735189"/>
              <a:gd name="connsiteX15-481" fmla="*/ 0 w 6858003"/>
              <a:gd name="connsiteY15-482" fmla="*/ 1292929 h 6735189"/>
              <a:gd name="connsiteX16-483" fmla="*/ 6858003 w 6858003"/>
              <a:gd name="connsiteY16-484" fmla="*/ 0 h 6735189"/>
              <a:gd name="connsiteX0-485" fmla="*/ 6858003 w 6858003"/>
              <a:gd name="connsiteY0-486" fmla="*/ 0 h 6735189"/>
              <a:gd name="connsiteX1-487" fmla="*/ 6858000 w 6858003"/>
              <a:gd name="connsiteY1-488" fmla="*/ 1951051 h 6735189"/>
              <a:gd name="connsiteX2-489" fmla="*/ 6858000 w 6858003"/>
              <a:gd name="connsiteY2-490" fmla="*/ 2095473 h 6735189"/>
              <a:gd name="connsiteX3-491" fmla="*/ 6858000 w 6858003"/>
              <a:gd name="connsiteY3-492" fmla="*/ 2554539 h 6735189"/>
              <a:gd name="connsiteX4-493" fmla="*/ 6858000 w 6858003"/>
              <a:gd name="connsiteY4-494" fmla="*/ 4229818 h 6735189"/>
              <a:gd name="connsiteX5-495" fmla="*/ 6858000 w 6858003"/>
              <a:gd name="connsiteY5-496" fmla="*/ 4374240 h 6735189"/>
              <a:gd name="connsiteX6-497" fmla="*/ 6858000 w 6858003"/>
              <a:gd name="connsiteY6-498" fmla="*/ 4456422 h 6735189"/>
              <a:gd name="connsiteX7-499" fmla="*/ 6858000 w 6858003"/>
              <a:gd name="connsiteY7-500" fmla="*/ 6735189 h 6735189"/>
              <a:gd name="connsiteX8-501" fmla="*/ 0 w 6858003"/>
              <a:gd name="connsiteY8-502" fmla="*/ 6735189 h 6735189"/>
              <a:gd name="connsiteX9-503" fmla="*/ 0 w 6858003"/>
              <a:gd name="connsiteY9-504" fmla="*/ 4456422 h 6735189"/>
              <a:gd name="connsiteX10-505" fmla="*/ 0 w 6858003"/>
              <a:gd name="connsiteY10-506" fmla="*/ 4374240 h 6735189"/>
              <a:gd name="connsiteX11-507" fmla="*/ 0 w 6858003"/>
              <a:gd name="connsiteY11-508" fmla="*/ 4229818 h 6735189"/>
              <a:gd name="connsiteX12-509" fmla="*/ 0 w 6858003"/>
              <a:gd name="connsiteY12-510" fmla="*/ 3571696 h 6735189"/>
              <a:gd name="connsiteX13-511" fmla="*/ 0 w 6858003"/>
              <a:gd name="connsiteY13-512" fmla="*/ 2095473 h 6735189"/>
              <a:gd name="connsiteX14-513" fmla="*/ 0 w 6858003"/>
              <a:gd name="connsiteY14-514" fmla="*/ 1951051 h 6735189"/>
              <a:gd name="connsiteX15-515" fmla="*/ 0 w 6858003"/>
              <a:gd name="connsiteY15-516" fmla="*/ 1292929 h 6735189"/>
              <a:gd name="connsiteX16-517" fmla="*/ 6858003 w 6858003"/>
              <a:gd name="connsiteY16-518" fmla="*/ 0 h 6735189"/>
              <a:gd name="connsiteX0-519" fmla="*/ 6858003 w 6858003"/>
              <a:gd name="connsiteY0-520" fmla="*/ 0 h 6735189"/>
              <a:gd name="connsiteX1-521" fmla="*/ 6858000 w 6858003"/>
              <a:gd name="connsiteY1-522" fmla="*/ 1951051 h 6735189"/>
              <a:gd name="connsiteX2-523" fmla="*/ 6858000 w 6858003"/>
              <a:gd name="connsiteY2-524" fmla="*/ 2095473 h 6735189"/>
              <a:gd name="connsiteX3-525" fmla="*/ 6858000 w 6858003"/>
              <a:gd name="connsiteY3-526" fmla="*/ 2554539 h 6735189"/>
              <a:gd name="connsiteX4-527" fmla="*/ 6858000 w 6858003"/>
              <a:gd name="connsiteY4-528" fmla="*/ 4229818 h 6735189"/>
              <a:gd name="connsiteX5-529" fmla="*/ 6858000 w 6858003"/>
              <a:gd name="connsiteY5-530" fmla="*/ 4374240 h 6735189"/>
              <a:gd name="connsiteX6-531" fmla="*/ 6858000 w 6858003"/>
              <a:gd name="connsiteY6-532" fmla="*/ 4456422 h 6735189"/>
              <a:gd name="connsiteX7-533" fmla="*/ 6858000 w 6858003"/>
              <a:gd name="connsiteY7-534" fmla="*/ 6735189 h 6735189"/>
              <a:gd name="connsiteX8-535" fmla="*/ 0 w 6858003"/>
              <a:gd name="connsiteY8-536" fmla="*/ 6735189 h 6735189"/>
              <a:gd name="connsiteX9-537" fmla="*/ 0 w 6858003"/>
              <a:gd name="connsiteY9-538" fmla="*/ 4456422 h 6735189"/>
              <a:gd name="connsiteX10-539" fmla="*/ 0 w 6858003"/>
              <a:gd name="connsiteY10-540" fmla="*/ 4374240 h 6735189"/>
              <a:gd name="connsiteX11-541" fmla="*/ 0 w 6858003"/>
              <a:gd name="connsiteY11-542" fmla="*/ 4229818 h 6735189"/>
              <a:gd name="connsiteX12-543" fmla="*/ 0 w 6858003"/>
              <a:gd name="connsiteY12-544" fmla="*/ 3571696 h 6735189"/>
              <a:gd name="connsiteX13-545" fmla="*/ 0 w 6858003"/>
              <a:gd name="connsiteY13-546" fmla="*/ 2095473 h 6735189"/>
              <a:gd name="connsiteX14-547" fmla="*/ 0 w 6858003"/>
              <a:gd name="connsiteY14-548" fmla="*/ 1951051 h 6735189"/>
              <a:gd name="connsiteX15-549" fmla="*/ 0 w 6858003"/>
              <a:gd name="connsiteY15-550" fmla="*/ 1292929 h 6735189"/>
              <a:gd name="connsiteX16-551" fmla="*/ 6858003 w 6858003"/>
              <a:gd name="connsiteY16-552" fmla="*/ 0 h 6735189"/>
              <a:gd name="connsiteX0-553" fmla="*/ 6858003 w 6858003"/>
              <a:gd name="connsiteY0-554" fmla="*/ 0 h 6735189"/>
              <a:gd name="connsiteX1-555" fmla="*/ 6858000 w 6858003"/>
              <a:gd name="connsiteY1-556" fmla="*/ 1951051 h 6735189"/>
              <a:gd name="connsiteX2-557" fmla="*/ 6858000 w 6858003"/>
              <a:gd name="connsiteY2-558" fmla="*/ 2095473 h 6735189"/>
              <a:gd name="connsiteX3-559" fmla="*/ 6858000 w 6858003"/>
              <a:gd name="connsiteY3-560" fmla="*/ 2554539 h 6735189"/>
              <a:gd name="connsiteX4-561" fmla="*/ 6858000 w 6858003"/>
              <a:gd name="connsiteY4-562" fmla="*/ 4229818 h 6735189"/>
              <a:gd name="connsiteX5-563" fmla="*/ 6858000 w 6858003"/>
              <a:gd name="connsiteY5-564" fmla="*/ 4374240 h 6735189"/>
              <a:gd name="connsiteX6-565" fmla="*/ 6858000 w 6858003"/>
              <a:gd name="connsiteY6-566" fmla="*/ 4456422 h 6735189"/>
              <a:gd name="connsiteX7-567" fmla="*/ 6858000 w 6858003"/>
              <a:gd name="connsiteY7-568" fmla="*/ 6735189 h 6735189"/>
              <a:gd name="connsiteX8-569" fmla="*/ 0 w 6858003"/>
              <a:gd name="connsiteY8-570" fmla="*/ 6735189 h 6735189"/>
              <a:gd name="connsiteX9-571" fmla="*/ 0 w 6858003"/>
              <a:gd name="connsiteY9-572" fmla="*/ 4456422 h 6735189"/>
              <a:gd name="connsiteX10-573" fmla="*/ 0 w 6858003"/>
              <a:gd name="connsiteY10-574" fmla="*/ 4374240 h 6735189"/>
              <a:gd name="connsiteX11-575" fmla="*/ 0 w 6858003"/>
              <a:gd name="connsiteY11-576" fmla="*/ 4229818 h 6735189"/>
              <a:gd name="connsiteX12-577" fmla="*/ 0 w 6858003"/>
              <a:gd name="connsiteY12-578" fmla="*/ 3571696 h 6735189"/>
              <a:gd name="connsiteX13-579" fmla="*/ 0 w 6858003"/>
              <a:gd name="connsiteY13-580" fmla="*/ 2095473 h 6735189"/>
              <a:gd name="connsiteX14-581" fmla="*/ 0 w 6858003"/>
              <a:gd name="connsiteY14-582" fmla="*/ 1951051 h 6735189"/>
              <a:gd name="connsiteX15-583" fmla="*/ 0 w 6858003"/>
              <a:gd name="connsiteY15-584" fmla="*/ 1292929 h 6735189"/>
              <a:gd name="connsiteX16-585" fmla="*/ 6858003 w 6858003"/>
              <a:gd name="connsiteY16-586" fmla="*/ 0 h 6735189"/>
              <a:gd name="connsiteX0-587" fmla="*/ 6858003 w 6858003"/>
              <a:gd name="connsiteY0-588" fmla="*/ 0 h 7431875"/>
              <a:gd name="connsiteX1-589" fmla="*/ 6858000 w 6858003"/>
              <a:gd name="connsiteY1-590" fmla="*/ 2647737 h 7431875"/>
              <a:gd name="connsiteX2-591" fmla="*/ 6858000 w 6858003"/>
              <a:gd name="connsiteY2-592" fmla="*/ 2792159 h 7431875"/>
              <a:gd name="connsiteX3-593" fmla="*/ 6858000 w 6858003"/>
              <a:gd name="connsiteY3-594" fmla="*/ 3251225 h 7431875"/>
              <a:gd name="connsiteX4-595" fmla="*/ 6858000 w 6858003"/>
              <a:gd name="connsiteY4-596" fmla="*/ 4926504 h 7431875"/>
              <a:gd name="connsiteX5-597" fmla="*/ 6858000 w 6858003"/>
              <a:gd name="connsiteY5-598" fmla="*/ 5070926 h 7431875"/>
              <a:gd name="connsiteX6-599" fmla="*/ 6858000 w 6858003"/>
              <a:gd name="connsiteY6-600" fmla="*/ 5153108 h 7431875"/>
              <a:gd name="connsiteX7-601" fmla="*/ 6858000 w 6858003"/>
              <a:gd name="connsiteY7-602" fmla="*/ 7431875 h 7431875"/>
              <a:gd name="connsiteX8-603" fmla="*/ 0 w 6858003"/>
              <a:gd name="connsiteY8-604" fmla="*/ 7431875 h 7431875"/>
              <a:gd name="connsiteX9-605" fmla="*/ 0 w 6858003"/>
              <a:gd name="connsiteY9-606" fmla="*/ 5153108 h 7431875"/>
              <a:gd name="connsiteX10-607" fmla="*/ 0 w 6858003"/>
              <a:gd name="connsiteY10-608" fmla="*/ 5070926 h 7431875"/>
              <a:gd name="connsiteX11-609" fmla="*/ 0 w 6858003"/>
              <a:gd name="connsiteY11-610" fmla="*/ 4926504 h 7431875"/>
              <a:gd name="connsiteX12-611" fmla="*/ 0 w 6858003"/>
              <a:gd name="connsiteY12-612" fmla="*/ 4268382 h 7431875"/>
              <a:gd name="connsiteX13-613" fmla="*/ 0 w 6858003"/>
              <a:gd name="connsiteY13-614" fmla="*/ 2792159 h 7431875"/>
              <a:gd name="connsiteX14-615" fmla="*/ 0 w 6858003"/>
              <a:gd name="connsiteY14-616" fmla="*/ 2647737 h 7431875"/>
              <a:gd name="connsiteX15-617" fmla="*/ 0 w 6858003"/>
              <a:gd name="connsiteY15-618" fmla="*/ 1989615 h 7431875"/>
              <a:gd name="connsiteX16-619" fmla="*/ 6858003 w 6858003"/>
              <a:gd name="connsiteY16-620" fmla="*/ 0 h 7431875"/>
              <a:gd name="connsiteX0-621" fmla="*/ 6872517 w 6872517"/>
              <a:gd name="connsiteY0-622" fmla="*/ 0 h 7431875"/>
              <a:gd name="connsiteX1-623" fmla="*/ 6872514 w 6872517"/>
              <a:gd name="connsiteY1-624" fmla="*/ 2647737 h 7431875"/>
              <a:gd name="connsiteX2-625" fmla="*/ 6872514 w 6872517"/>
              <a:gd name="connsiteY2-626" fmla="*/ 2792159 h 7431875"/>
              <a:gd name="connsiteX3-627" fmla="*/ 6872514 w 6872517"/>
              <a:gd name="connsiteY3-628" fmla="*/ 3251225 h 7431875"/>
              <a:gd name="connsiteX4-629" fmla="*/ 6872514 w 6872517"/>
              <a:gd name="connsiteY4-630" fmla="*/ 4926504 h 7431875"/>
              <a:gd name="connsiteX5-631" fmla="*/ 6872514 w 6872517"/>
              <a:gd name="connsiteY5-632" fmla="*/ 5070926 h 7431875"/>
              <a:gd name="connsiteX6-633" fmla="*/ 6872514 w 6872517"/>
              <a:gd name="connsiteY6-634" fmla="*/ 5153108 h 7431875"/>
              <a:gd name="connsiteX7-635" fmla="*/ 6872514 w 6872517"/>
              <a:gd name="connsiteY7-636" fmla="*/ 7431875 h 7431875"/>
              <a:gd name="connsiteX8-637" fmla="*/ 14514 w 6872517"/>
              <a:gd name="connsiteY8-638" fmla="*/ 7431875 h 7431875"/>
              <a:gd name="connsiteX9-639" fmla="*/ 14514 w 6872517"/>
              <a:gd name="connsiteY9-640" fmla="*/ 5153108 h 7431875"/>
              <a:gd name="connsiteX10-641" fmla="*/ 14514 w 6872517"/>
              <a:gd name="connsiteY10-642" fmla="*/ 5070926 h 7431875"/>
              <a:gd name="connsiteX11-643" fmla="*/ 14514 w 6872517"/>
              <a:gd name="connsiteY11-644" fmla="*/ 4926504 h 7431875"/>
              <a:gd name="connsiteX12-645" fmla="*/ 14514 w 6872517"/>
              <a:gd name="connsiteY12-646" fmla="*/ 4268382 h 7431875"/>
              <a:gd name="connsiteX13-647" fmla="*/ 14514 w 6872517"/>
              <a:gd name="connsiteY13-648" fmla="*/ 2792159 h 7431875"/>
              <a:gd name="connsiteX14-649" fmla="*/ 14514 w 6872517"/>
              <a:gd name="connsiteY14-650" fmla="*/ 2647737 h 7431875"/>
              <a:gd name="connsiteX15-651" fmla="*/ 0 w 6872517"/>
              <a:gd name="connsiteY15-652" fmla="*/ 480129 h 7431875"/>
              <a:gd name="connsiteX16-653" fmla="*/ 6872517 w 6872517"/>
              <a:gd name="connsiteY16-654" fmla="*/ 0 h 7431875"/>
              <a:gd name="connsiteX0-655" fmla="*/ 6858003 w 6858003"/>
              <a:gd name="connsiteY0-656" fmla="*/ 0 h 7431875"/>
              <a:gd name="connsiteX1-657" fmla="*/ 6858000 w 6858003"/>
              <a:gd name="connsiteY1-658" fmla="*/ 2647737 h 7431875"/>
              <a:gd name="connsiteX2-659" fmla="*/ 6858000 w 6858003"/>
              <a:gd name="connsiteY2-660" fmla="*/ 2792159 h 7431875"/>
              <a:gd name="connsiteX3-661" fmla="*/ 6858000 w 6858003"/>
              <a:gd name="connsiteY3-662" fmla="*/ 3251225 h 7431875"/>
              <a:gd name="connsiteX4-663" fmla="*/ 6858000 w 6858003"/>
              <a:gd name="connsiteY4-664" fmla="*/ 4926504 h 7431875"/>
              <a:gd name="connsiteX5-665" fmla="*/ 6858000 w 6858003"/>
              <a:gd name="connsiteY5-666" fmla="*/ 5070926 h 7431875"/>
              <a:gd name="connsiteX6-667" fmla="*/ 6858000 w 6858003"/>
              <a:gd name="connsiteY6-668" fmla="*/ 5153108 h 7431875"/>
              <a:gd name="connsiteX7-669" fmla="*/ 6858000 w 6858003"/>
              <a:gd name="connsiteY7-670" fmla="*/ 7431875 h 7431875"/>
              <a:gd name="connsiteX8-671" fmla="*/ 0 w 6858003"/>
              <a:gd name="connsiteY8-672" fmla="*/ 7431875 h 7431875"/>
              <a:gd name="connsiteX9-673" fmla="*/ 0 w 6858003"/>
              <a:gd name="connsiteY9-674" fmla="*/ 5153108 h 7431875"/>
              <a:gd name="connsiteX10-675" fmla="*/ 0 w 6858003"/>
              <a:gd name="connsiteY10-676" fmla="*/ 5070926 h 7431875"/>
              <a:gd name="connsiteX11-677" fmla="*/ 0 w 6858003"/>
              <a:gd name="connsiteY11-678" fmla="*/ 4926504 h 7431875"/>
              <a:gd name="connsiteX12-679" fmla="*/ 0 w 6858003"/>
              <a:gd name="connsiteY12-680" fmla="*/ 4268382 h 7431875"/>
              <a:gd name="connsiteX13-681" fmla="*/ 0 w 6858003"/>
              <a:gd name="connsiteY13-682" fmla="*/ 2792159 h 7431875"/>
              <a:gd name="connsiteX14-683" fmla="*/ 0 w 6858003"/>
              <a:gd name="connsiteY14-684" fmla="*/ 2647737 h 7431875"/>
              <a:gd name="connsiteX15-685" fmla="*/ 0 w 6858003"/>
              <a:gd name="connsiteY15-686" fmla="*/ 552701 h 7431875"/>
              <a:gd name="connsiteX16-687" fmla="*/ 6858003 w 6858003"/>
              <a:gd name="connsiteY16-688" fmla="*/ 0 h 7431875"/>
              <a:gd name="connsiteX0-689" fmla="*/ 6858003 w 6858003"/>
              <a:gd name="connsiteY0-690" fmla="*/ 0 h 7431875"/>
              <a:gd name="connsiteX1-691" fmla="*/ 6858000 w 6858003"/>
              <a:gd name="connsiteY1-692" fmla="*/ 2647737 h 7431875"/>
              <a:gd name="connsiteX2-693" fmla="*/ 6858000 w 6858003"/>
              <a:gd name="connsiteY2-694" fmla="*/ 2792159 h 7431875"/>
              <a:gd name="connsiteX3-695" fmla="*/ 6858000 w 6858003"/>
              <a:gd name="connsiteY3-696" fmla="*/ 3251225 h 7431875"/>
              <a:gd name="connsiteX4-697" fmla="*/ 6858000 w 6858003"/>
              <a:gd name="connsiteY4-698" fmla="*/ 4926504 h 7431875"/>
              <a:gd name="connsiteX5-699" fmla="*/ 6858000 w 6858003"/>
              <a:gd name="connsiteY5-700" fmla="*/ 5070926 h 7431875"/>
              <a:gd name="connsiteX6-701" fmla="*/ 6858000 w 6858003"/>
              <a:gd name="connsiteY6-702" fmla="*/ 5153108 h 7431875"/>
              <a:gd name="connsiteX7-703" fmla="*/ 6858000 w 6858003"/>
              <a:gd name="connsiteY7-704" fmla="*/ 7431875 h 7431875"/>
              <a:gd name="connsiteX8-705" fmla="*/ 0 w 6858003"/>
              <a:gd name="connsiteY8-706" fmla="*/ 7431875 h 7431875"/>
              <a:gd name="connsiteX9-707" fmla="*/ 0 w 6858003"/>
              <a:gd name="connsiteY9-708" fmla="*/ 5153108 h 7431875"/>
              <a:gd name="connsiteX10-709" fmla="*/ 0 w 6858003"/>
              <a:gd name="connsiteY10-710" fmla="*/ 5070926 h 7431875"/>
              <a:gd name="connsiteX11-711" fmla="*/ 0 w 6858003"/>
              <a:gd name="connsiteY11-712" fmla="*/ 4926504 h 7431875"/>
              <a:gd name="connsiteX12-713" fmla="*/ 0 w 6858003"/>
              <a:gd name="connsiteY12-714" fmla="*/ 4268382 h 7431875"/>
              <a:gd name="connsiteX13-715" fmla="*/ 0 w 6858003"/>
              <a:gd name="connsiteY13-716" fmla="*/ 2792159 h 7431875"/>
              <a:gd name="connsiteX14-717" fmla="*/ 0 w 6858003"/>
              <a:gd name="connsiteY14-718" fmla="*/ 552701 h 7431875"/>
              <a:gd name="connsiteX15-719" fmla="*/ 6858003 w 6858003"/>
              <a:gd name="connsiteY15-720" fmla="*/ 0 h 7431875"/>
              <a:gd name="connsiteX0-721" fmla="*/ 6858003 w 6858003"/>
              <a:gd name="connsiteY0-722" fmla="*/ 0 h 7431875"/>
              <a:gd name="connsiteX1-723" fmla="*/ 6858000 w 6858003"/>
              <a:gd name="connsiteY1-724" fmla="*/ 2647737 h 7431875"/>
              <a:gd name="connsiteX2-725" fmla="*/ 6858000 w 6858003"/>
              <a:gd name="connsiteY2-726" fmla="*/ 2792159 h 7431875"/>
              <a:gd name="connsiteX3-727" fmla="*/ 6858000 w 6858003"/>
              <a:gd name="connsiteY3-728" fmla="*/ 3251225 h 7431875"/>
              <a:gd name="connsiteX4-729" fmla="*/ 6858000 w 6858003"/>
              <a:gd name="connsiteY4-730" fmla="*/ 4926504 h 7431875"/>
              <a:gd name="connsiteX5-731" fmla="*/ 6858000 w 6858003"/>
              <a:gd name="connsiteY5-732" fmla="*/ 5070926 h 7431875"/>
              <a:gd name="connsiteX6-733" fmla="*/ 6858000 w 6858003"/>
              <a:gd name="connsiteY6-734" fmla="*/ 5153108 h 7431875"/>
              <a:gd name="connsiteX7-735" fmla="*/ 6858000 w 6858003"/>
              <a:gd name="connsiteY7-736" fmla="*/ 7431875 h 7431875"/>
              <a:gd name="connsiteX8-737" fmla="*/ 0 w 6858003"/>
              <a:gd name="connsiteY8-738" fmla="*/ 7431875 h 7431875"/>
              <a:gd name="connsiteX9-739" fmla="*/ 0 w 6858003"/>
              <a:gd name="connsiteY9-740" fmla="*/ 5153108 h 7431875"/>
              <a:gd name="connsiteX10-741" fmla="*/ 0 w 6858003"/>
              <a:gd name="connsiteY10-742" fmla="*/ 5070926 h 7431875"/>
              <a:gd name="connsiteX11-743" fmla="*/ 0 w 6858003"/>
              <a:gd name="connsiteY11-744" fmla="*/ 4926504 h 7431875"/>
              <a:gd name="connsiteX12-745" fmla="*/ 0 w 6858003"/>
              <a:gd name="connsiteY12-746" fmla="*/ 4268382 h 7431875"/>
              <a:gd name="connsiteX13-747" fmla="*/ 0 w 6858003"/>
              <a:gd name="connsiteY13-748" fmla="*/ 552701 h 7431875"/>
              <a:gd name="connsiteX14-749" fmla="*/ 6858003 w 6858003"/>
              <a:gd name="connsiteY14-750" fmla="*/ 0 h 7431875"/>
              <a:gd name="connsiteX0-751" fmla="*/ 6858003 w 6858003"/>
              <a:gd name="connsiteY0-752" fmla="*/ 0 h 7431875"/>
              <a:gd name="connsiteX1-753" fmla="*/ 6858000 w 6858003"/>
              <a:gd name="connsiteY1-754" fmla="*/ 2647737 h 7431875"/>
              <a:gd name="connsiteX2-755" fmla="*/ 6858000 w 6858003"/>
              <a:gd name="connsiteY2-756" fmla="*/ 2792159 h 7431875"/>
              <a:gd name="connsiteX3-757" fmla="*/ 6858000 w 6858003"/>
              <a:gd name="connsiteY3-758" fmla="*/ 3251225 h 7431875"/>
              <a:gd name="connsiteX4-759" fmla="*/ 6858000 w 6858003"/>
              <a:gd name="connsiteY4-760" fmla="*/ 4926504 h 7431875"/>
              <a:gd name="connsiteX5-761" fmla="*/ 6858000 w 6858003"/>
              <a:gd name="connsiteY5-762" fmla="*/ 5070926 h 7431875"/>
              <a:gd name="connsiteX6-763" fmla="*/ 6858000 w 6858003"/>
              <a:gd name="connsiteY6-764" fmla="*/ 5153108 h 7431875"/>
              <a:gd name="connsiteX7-765" fmla="*/ 6858000 w 6858003"/>
              <a:gd name="connsiteY7-766" fmla="*/ 7431875 h 7431875"/>
              <a:gd name="connsiteX8-767" fmla="*/ 0 w 6858003"/>
              <a:gd name="connsiteY8-768" fmla="*/ 7431875 h 7431875"/>
              <a:gd name="connsiteX9-769" fmla="*/ 0 w 6858003"/>
              <a:gd name="connsiteY9-770" fmla="*/ 5153108 h 7431875"/>
              <a:gd name="connsiteX10-771" fmla="*/ 0 w 6858003"/>
              <a:gd name="connsiteY10-772" fmla="*/ 5070926 h 7431875"/>
              <a:gd name="connsiteX11-773" fmla="*/ 0 w 6858003"/>
              <a:gd name="connsiteY11-774" fmla="*/ 4926504 h 7431875"/>
              <a:gd name="connsiteX12-775" fmla="*/ 0 w 6858003"/>
              <a:gd name="connsiteY12-776" fmla="*/ 552701 h 7431875"/>
              <a:gd name="connsiteX13-777" fmla="*/ 6858003 w 6858003"/>
              <a:gd name="connsiteY13-778" fmla="*/ 0 h 7431875"/>
              <a:gd name="connsiteX0-779" fmla="*/ 6858003 w 6858003"/>
              <a:gd name="connsiteY0-780" fmla="*/ 0 h 7431875"/>
              <a:gd name="connsiteX1-781" fmla="*/ 6858000 w 6858003"/>
              <a:gd name="connsiteY1-782" fmla="*/ 2647737 h 7431875"/>
              <a:gd name="connsiteX2-783" fmla="*/ 6858000 w 6858003"/>
              <a:gd name="connsiteY2-784" fmla="*/ 2792159 h 7431875"/>
              <a:gd name="connsiteX3-785" fmla="*/ 6858000 w 6858003"/>
              <a:gd name="connsiteY3-786" fmla="*/ 3251225 h 7431875"/>
              <a:gd name="connsiteX4-787" fmla="*/ 6858000 w 6858003"/>
              <a:gd name="connsiteY4-788" fmla="*/ 4926504 h 7431875"/>
              <a:gd name="connsiteX5-789" fmla="*/ 6858000 w 6858003"/>
              <a:gd name="connsiteY5-790" fmla="*/ 5070926 h 7431875"/>
              <a:gd name="connsiteX6-791" fmla="*/ 6858000 w 6858003"/>
              <a:gd name="connsiteY6-792" fmla="*/ 5153108 h 7431875"/>
              <a:gd name="connsiteX7-793" fmla="*/ 6858000 w 6858003"/>
              <a:gd name="connsiteY7-794" fmla="*/ 7431875 h 7431875"/>
              <a:gd name="connsiteX8-795" fmla="*/ 0 w 6858003"/>
              <a:gd name="connsiteY8-796" fmla="*/ 7431875 h 7431875"/>
              <a:gd name="connsiteX9-797" fmla="*/ 0 w 6858003"/>
              <a:gd name="connsiteY9-798" fmla="*/ 5153108 h 7431875"/>
              <a:gd name="connsiteX10-799" fmla="*/ 0 w 6858003"/>
              <a:gd name="connsiteY10-800" fmla="*/ 5070926 h 7431875"/>
              <a:gd name="connsiteX11-801" fmla="*/ 0 w 6858003"/>
              <a:gd name="connsiteY11-802" fmla="*/ 552701 h 7431875"/>
              <a:gd name="connsiteX12-803" fmla="*/ 6858003 w 6858003"/>
              <a:gd name="connsiteY12-804" fmla="*/ 0 h 7431875"/>
              <a:gd name="connsiteX0-805" fmla="*/ 6858003 w 6858003"/>
              <a:gd name="connsiteY0-806" fmla="*/ 0 h 7431875"/>
              <a:gd name="connsiteX1-807" fmla="*/ 6858000 w 6858003"/>
              <a:gd name="connsiteY1-808" fmla="*/ 2647737 h 7431875"/>
              <a:gd name="connsiteX2-809" fmla="*/ 6858000 w 6858003"/>
              <a:gd name="connsiteY2-810" fmla="*/ 2792159 h 7431875"/>
              <a:gd name="connsiteX3-811" fmla="*/ 6858000 w 6858003"/>
              <a:gd name="connsiteY3-812" fmla="*/ 3251225 h 7431875"/>
              <a:gd name="connsiteX4-813" fmla="*/ 6858000 w 6858003"/>
              <a:gd name="connsiteY4-814" fmla="*/ 4926504 h 7431875"/>
              <a:gd name="connsiteX5-815" fmla="*/ 6858000 w 6858003"/>
              <a:gd name="connsiteY5-816" fmla="*/ 5070926 h 7431875"/>
              <a:gd name="connsiteX6-817" fmla="*/ 6858000 w 6858003"/>
              <a:gd name="connsiteY6-818" fmla="*/ 5153108 h 7431875"/>
              <a:gd name="connsiteX7-819" fmla="*/ 6858000 w 6858003"/>
              <a:gd name="connsiteY7-820" fmla="*/ 7431875 h 7431875"/>
              <a:gd name="connsiteX8-821" fmla="*/ 0 w 6858003"/>
              <a:gd name="connsiteY8-822" fmla="*/ 7431875 h 7431875"/>
              <a:gd name="connsiteX9-823" fmla="*/ 0 w 6858003"/>
              <a:gd name="connsiteY9-824" fmla="*/ 5153108 h 7431875"/>
              <a:gd name="connsiteX10-825" fmla="*/ 0 w 6858003"/>
              <a:gd name="connsiteY10-826" fmla="*/ 552701 h 7431875"/>
              <a:gd name="connsiteX11-827" fmla="*/ 6858003 w 6858003"/>
              <a:gd name="connsiteY11-828" fmla="*/ 0 h 7431875"/>
              <a:gd name="connsiteX0-829" fmla="*/ 6858003 w 6858003"/>
              <a:gd name="connsiteY0-830" fmla="*/ 0 h 7431875"/>
              <a:gd name="connsiteX1-831" fmla="*/ 6858000 w 6858003"/>
              <a:gd name="connsiteY1-832" fmla="*/ 2647737 h 7431875"/>
              <a:gd name="connsiteX2-833" fmla="*/ 6858000 w 6858003"/>
              <a:gd name="connsiteY2-834" fmla="*/ 2792159 h 7431875"/>
              <a:gd name="connsiteX3-835" fmla="*/ 6858000 w 6858003"/>
              <a:gd name="connsiteY3-836" fmla="*/ 3251225 h 7431875"/>
              <a:gd name="connsiteX4-837" fmla="*/ 6858000 w 6858003"/>
              <a:gd name="connsiteY4-838" fmla="*/ 4926504 h 7431875"/>
              <a:gd name="connsiteX5-839" fmla="*/ 6858000 w 6858003"/>
              <a:gd name="connsiteY5-840" fmla="*/ 5070926 h 7431875"/>
              <a:gd name="connsiteX6-841" fmla="*/ 6858000 w 6858003"/>
              <a:gd name="connsiteY6-842" fmla="*/ 5153108 h 7431875"/>
              <a:gd name="connsiteX7-843" fmla="*/ 6858000 w 6858003"/>
              <a:gd name="connsiteY7-844" fmla="*/ 7431875 h 7431875"/>
              <a:gd name="connsiteX8-845" fmla="*/ 0 w 6858003"/>
              <a:gd name="connsiteY8-846" fmla="*/ 7431875 h 7431875"/>
              <a:gd name="connsiteX9-847" fmla="*/ 0 w 6858003"/>
              <a:gd name="connsiteY9-848" fmla="*/ 552701 h 7431875"/>
              <a:gd name="connsiteX10-849" fmla="*/ 6858003 w 6858003"/>
              <a:gd name="connsiteY10-850" fmla="*/ 0 h 7431875"/>
              <a:gd name="connsiteX0-851" fmla="*/ 6858003 w 6858003"/>
              <a:gd name="connsiteY0-852" fmla="*/ 0 h 7431875"/>
              <a:gd name="connsiteX1-853" fmla="*/ 6858000 w 6858003"/>
              <a:gd name="connsiteY1-854" fmla="*/ 2647737 h 7431875"/>
              <a:gd name="connsiteX2-855" fmla="*/ 6858000 w 6858003"/>
              <a:gd name="connsiteY2-856" fmla="*/ 2792159 h 7431875"/>
              <a:gd name="connsiteX3-857" fmla="*/ 6858000 w 6858003"/>
              <a:gd name="connsiteY3-858" fmla="*/ 3251225 h 7431875"/>
              <a:gd name="connsiteX4-859" fmla="*/ 6858000 w 6858003"/>
              <a:gd name="connsiteY4-860" fmla="*/ 4926504 h 7431875"/>
              <a:gd name="connsiteX5-861" fmla="*/ 6858000 w 6858003"/>
              <a:gd name="connsiteY5-862" fmla="*/ 5070926 h 7431875"/>
              <a:gd name="connsiteX6-863" fmla="*/ 6858000 w 6858003"/>
              <a:gd name="connsiteY6-864" fmla="*/ 7431875 h 7431875"/>
              <a:gd name="connsiteX7-865" fmla="*/ 0 w 6858003"/>
              <a:gd name="connsiteY7-866" fmla="*/ 7431875 h 7431875"/>
              <a:gd name="connsiteX8-867" fmla="*/ 0 w 6858003"/>
              <a:gd name="connsiteY8-868" fmla="*/ 552701 h 7431875"/>
              <a:gd name="connsiteX9-869" fmla="*/ 6858003 w 6858003"/>
              <a:gd name="connsiteY9-870" fmla="*/ 0 h 7431875"/>
              <a:gd name="connsiteX0-871" fmla="*/ 6858003 w 6858003"/>
              <a:gd name="connsiteY0-872" fmla="*/ 0 h 7431875"/>
              <a:gd name="connsiteX1-873" fmla="*/ 6858000 w 6858003"/>
              <a:gd name="connsiteY1-874" fmla="*/ 2647737 h 7431875"/>
              <a:gd name="connsiteX2-875" fmla="*/ 6858000 w 6858003"/>
              <a:gd name="connsiteY2-876" fmla="*/ 2792159 h 7431875"/>
              <a:gd name="connsiteX3-877" fmla="*/ 6858000 w 6858003"/>
              <a:gd name="connsiteY3-878" fmla="*/ 3251225 h 7431875"/>
              <a:gd name="connsiteX4-879" fmla="*/ 6858000 w 6858003"/>
              <a:gd name="connsiteY4-880" fmla="*/ 4926504 h 7431875"/>
              <a:gd name="connsiteX5-881" fmla="*/ 6858000 w 6858003"/>
              <a:gd name="connsiteY5-882" fmla="*/ 7431875 h 7431875"/>
              <a:gd name="connsiteX6-883" fmla="*/ 0 w 6858003"/>
              <a:gd name="connsiteY6-884" fmla="*/ 7431875 h 7431875"/>
              <a:gd name="connsiteX7-885" fmla="*/ 0 w 6858003"/>
              <a:gd name="connsiteY7-886" fmla="*/ 552701 h 7431875"/>
              <a:gd name="connsiteX8-887" fmla="*/ 6858003 w 6858003"/>
              <a:gd name="connsiteY8-888" fmla="*/ 0 h 7431875"/>
              <a:gd name="connsiteX0-889" fmla="*/ 6858003 w 6858003"/>
              <a:gd name="connsiteY0-890" fmla="*/ 0 h 7431875"/>
              <a:gd name="connsiteX1-891" fmla="*/ 6858000 w 6858003"/>
              <a:gd name="connsiteY1-892" fmla="*/ 2647737 h 7431875"/>
              <a:gd name="connsiteX2-893" fmla="*/ 6858000 w 6858003"/>
              <a:gd name="connsiteY2-894" fmla="*/ 2792159 h 7431875"/>
              <a:gd name="connsiteX3-895" fmla="*/ 6858000 w 6858003"/>
              <a:gd name="connsiteY3-896" fmla="*/ 3251225 h 7431875"/>
              <a:gd name="connsiteX4-897" fmla="*/ 6858000 w 6858003"/>
              <a:gd name="connsiteY4-898" fmla="*/ 7431875 h 7431875"/>
              <a:gd name="connsiteX5-899" fmla="*/ 0 w 6858003"/>
              <a:gd name="connsiteY5-900" fmla="*/ 7431875 h 7431875"/>
              <a:gd name="connsiteX6-901" fmla="*/ 0 w 6858003"/>
              <a:gd name="connsiteY6-902" fmla="*/ 552701 h 7431875"/>
              <a:gd name="connsiteX7-903" fmla="*/ 6858003 w 6858003"/>
              <a:gd name="connsiteY7-904" fmla="*/ 0 h 7431875"/>
              <a:gd name="connsiteX0-905" fmla="*/ 6858003 w 6858003"/>
              <a:gd name="connsiteY0-906" fmla="*/ 0 h 7431875"/>
              <a:gd name="connsiteX1-907" fmla="*/ 6858000 w 6858003"/>
              <a:gd name="connsiteY1-908" fmla="*/ 2647737 h 7431875"/>
              <a:gd name="connsiteX2-909" fmla="*/ 6858000 w 6858003"/>
              <a:gd name="connsiteY2-910" fmla="*/ 2792159 h 7431875"/>
              <a:gd name="connsiteX3-911" fmla="*/ 6858000 w 6858003"/>
              <a:gd name="connsiteY3-912" fmla="*/ 7431875 h 7431875"/>
              <a:gd name="connsiteX4-913" fmla="*/ 0 w 6858003"/>
              <a:gd name="connsiteY4-914" fmla="*/ 7431875 h 7431875"/>
              <a:gd name="connsiteX5-915" fmla="*/ 0 w 6858003"/>
              <a:gd name="connsiteY5-916" fmla="*/ 552701 h 7431875"/>
              <a:gd name="connsiteX6-917" fmla="*/ 6858003 w 6858003"/>
              <a:gd name="connsiteY6-918" fmla="*/ 0 h 7431875"/>
              <a:gd name="connsiteX0-919" fmla="*/ 6858003 w 6858003"/>
              <a:gd name="connsiteY0-920" fmla="*/ 0 h 7431875"/>
              <a:gd name="connsiteX1-921" fmla="*/ 6858000 w 6858003"/>
              <a:gd name="connsiteY1-922" fmla="*/ 2647737 h 7431875"/>
              <a:gd name="connsiteX2-923" fmla="*/ 6858000 w 6858003"/>
              <a:gd name="connsiteY2-924" fmla="*/ 7431875 h 7431875"/>
              <a:gd name="connsiteX3-925" fmla="*/ 0 w 6858003"/>
              <a:gd name="connsiteY3-926" fmla="*/ 7431875 h 7431875"/>
              <a:gd name="connsiteX4-927" fmla="*/ 0 w 6858003"/>
              <a:gd name="connsiteY4-928" fmla="*/ 552701 h 7431875"/>
              <a:gd name="connsiteX5-929" fmla="*/ 6858003 w 6858003"/>
              <a:gd name="connsiteY5-930" fmla="*/ 0 h 7431875"/>
              <a:gd name="connsiteX0-931" fmla="*/ 6872517 w 6872517"/>
              <a:gd name="connsiteY0-932" fmla="*/ 42385 h 6879174"/>
              <a:gd name="connsiteX1-933" fmla="*/ 6858000 w 6872517"/>
              <a:gd name="connsiteY1-934" fmla="*/ 2095036 h 6879174"/>
              <a:gd name="connsiteX2-935" fmla="*/ 6858000 w 6872517"/>
              <a:gd name="connsiteY2-936" fmla="*/ 6879174 h 6879174"/>
              <a:gd name="connsiteX3-937" fmla="*/ 0 w 6872517"/>
              <a:gd name="connsiteY3-938" fmla="*/ 6879174 h 6879174"/>
              <a:gd name="connsiteX4-939" fmla="*/ 0 w 6872517"/>
              <a:gd name="connsiteY4-940" fmla="*/ 0 h 6879174"/>
              <a:gd name="connsiteX5-941" fmla="*/ 6872517 w 6872517"/>
              <a:gd name="connsiteY5-942" fmla="*/ 42385 h 6879174"/>
              <a:gd name="connsiteX0-943" fmla="*/ 6872520 w 6872520"/>
              <a:gd name="connsiteY0-944" fmla="*/ 0 h 6880332"/>
              <a:gd name="connsiteX1-945" fmla="*/ 6858000 w 6872520"/>
              <a:gd name="connsiteY1-946" fmla="*/ 2096194 h 6880332"/>
              <a:gd name="connsiteX2-947" fmla="*/ 6858000 w 6872520"/>
              <a:gd name="connsiteY2-948" fmla="*/ 6880332 h 6880332"/>
              <a:gd name="connsiteX3-949" fmla="*/ 0 w 6872520"/>
              <a:gd name="connsiteY3-950" fmla="*/ 6880332 h 6880332"/>
              <a:gd name="connsiteX4-951" fmla="*/ 0 w 6872520"/>
              <a:gd name="connsiteY4-952" fmla="*/ 1158 h 6880332"/>
              <a:gd name="connsiteX5-953" fmla="*/ 6872520 w 6872520"/>
              <a:gd name="connsiteY5-954" fmla="*/ 0 h 6880332"/>
              <a:gd name="connsiteX0-955" fmla="*/ 6872520 w 6872520"/>
              <a:gd name="connsiteY0-956" fmla="*/ 0 h 6880332"/>
              <a:gd name="connsiteX1-957" fmla="*/ 6858000 w 6872520"/>
              <a:gd name="connsiteY1-958" fmla="*/ 2096194 h 6880332"/>
              <a:gd name="connsiteX2-959" fmla="*/ 6858000 w 6872520"/>
              <a:gd name="connsiteY2-960" fmla="*/ 6880332 h 6880332"/>
              <a:gd name="connsiteX3-961" fmla="*/ 0 w 6872520"/>
              <a:gd name="connsiteY3-962" fmla="*/ 6880332 h 6880332"/>
              <a:gd name="connsiteX4-963" fmla="*/ 0 w 6872520"/>
              <a:gd name="connsiteY4-964" fmla="*/ 1158 h 6880332"/>
              <a:gd name="connsiteX5-965" fmla="*/ 6872520 w 6872520"/>
              <a:gd name="connsiteY5-966" fmla="*/ 0 h 6880332"/>
              <a:gd name="connsiteX0-967" fmla="*/ 6843491 w 6858000"/>
              <a:gd name="connsiteY0-968" fmla="*/ 202042 h 6879174"/>
              <a:gd name="connsiteX1-969" fmla="*/ 6858000 w 6858000"/>
              <a:gd name="connsiteY1-970" fmla="*/ 2095036 h 6879174"/>
              <a:gd name="connsiteX2-971" fmla="*/ 6858000 w 6858000"/>
              <a:gd name="connsiteY2-972" fmla="*/ 6879174 h 6879174"/>
              <a:gd name="connsiteX3-973" fmla="*/ 0 w 6858000"/>
              <a:gd name="connsiteY3-974" fmla="*/ 6879174 h 6879174"/>
              <a:gd name="connsiteX4-975" fmla="*/ 0 w 6858000"/>
              <a:gd name="connsiteY4-976" fmla="*/ 0 h 6879174"/>
              <a:gd name="connsiteX5-977" fmla="*/ 6843491 w 6858000"/>
              <a:gd name="connsiteY5-978" fmla="*/ 202042 h 6879174"/>
              <a:gd name="connsiteX0-979" fmla="*/ 6843491 w 6858000"/>
              <a:gd name="connsiteY0-980" fmla="*/ 202042 h 6879174"/>
              <a:gd name="connsiteX1-981" fmla="*/ 6858000 w 6858000"/>
              <a:gd name="connsiteY1-982" fmla="*/ 2095036 h 6879174"/>
              <a:gd name="connsiteX2-983" fmla="*/ 6858000 w 6858000"/>
              <a:gd name="connsiteY2-984" fmla="*/ 6879174 h 6879174"/>
              <a:gd name="connsiteX3-985" fmla="*/ 0 w 6858000"/>
              <a:gd name="connsiteY3-986" fmla="*/ 6879174 h 6879174"/>
              <a:gd name="connsiteX4-987" fmla="*/ 0 w 6858000"/>
              <a:gd name="connsiteY4-988" fmla="*/ 0 h 6879174"/>
              <a:gd name="connsiteX5-989" fmla="*/ 6843491 w 6858000"/>
              <a:gd name="connsiteY5-990" fmla="*/ 202042 h 6879174"/>
              <a:gd name="connsiteX0-991" fmla="*/ 6843491 w 6858000"/>
              <a:gd name="connsiteY0-992" fmla="*/ 202042 h 6879174"/>
              <a:gd name="connsiteX1-993" fmla="*/ 6858000 w 6858000"/>
              <a:gd name="connsiteY1-994" fmla="*/ 2095036 h 6879174"/>
              <a:gd name="connsiteX2-995" fmla="*/ 6858000 w 6858000"/>
              <a:gd name="connsiteY2-996" fmla="*/ 6879174 h 6879174"/>
              <a:gd name="connsiteX3-997" fmla="*/ 0 w 6858000"/>
              <a:gd name="connsiteY3-998" fmla="*/ 6879174 h 6879174"/>
              <a:gd name="connsiteX4-999" fmla="*/ 0 w 6858000"/>
              <a:gd name="connsiteY4-1000" fmla="*/ 0 h 6879174"/>
              <a:gd name="connsiteX5-1001" fmla="*/ 6843491 w 6858000"/>
              <a:gd name="connsiteY5-1002" fmla="*/ 202042 h 6879174"/>
              <a:gd name="connsiteX0-1003" fmla="*/ 6856191 w 6858000"/>
              <a:gd name="connsiteY0-1004" fmla="*/ 214742 h 6879174"/>
              <a:gd name="connsiteX1-1005" fmla="*/ 6858000 w 6858000"/>
              <a:gd name="connsiteY1-1006" fmla="*/ 2095036 h 6879174"/>
              <a:gd name="connsiteX2-1007" fmla="*/ 6858000 w 6858000"/>
              <a:gd name="connsiteY2-1008" fmla="*/ 6879174 h 6879174"/>
              <a:gd name="connsiteX3-1009" fmla="*/ 0 w 6858000"/>
              <a:gd name="connsiteY3-1010" fmla="*/ 6879174 h 6879174"/>
              <a:gd name="connsiteX4-1011" fmla="*/ 0 w 6858000"/>
              <a:gd name="connsiteY4-1012" fmla="*/ 0 h 6879174"/>
              <a:gd name="connsiteX5-1013" fmla="*/ 6856191 w 6858000"/>
              <a:gd name="connsiteY5-1014" fmla="*/ 214742 h 6879174"/>
              <a:gd name="connsiteX0-1015" fmla="*/ 6856191 w 6858000"/>
              <a:gd name="connsiteY0-1016" fmla="*/ 209979 h 6879174"/>
              <a:gd name="connsiteX1-1017" fmla="*/ 6858000 w 6858000"/>
              <a:gd name="connsiteY1-1018" fmla="*/ 2095036 h 6879174"/>
              <a:gd name="connsiteX2-1019" fmla="*/ 6858000 w 6858000"/>
              <a:gd name="connsiteY2-1020" fmla="*/ 6879174 h 6879174"/>
              <a:gd name="connsiteX3-1021" fmla="*/ 0 w 6858000"/>
              <a:gd name="connsiteY3-1022" fmla="*/ 6879174 h 6879174"/>
              <a:gd name="connsiteX4-1023" fmla="*/ 0 w 6858000"/>
              <a:gd name="connsiteY4-1024" fmla="*/ 0 h 6879174"/>
              <a:gd name="connsiteX5-1025" fmla="*/ 6856191 w 6858000"/>
              <a:gd name="connsiteY5-1026" fmla="*/ 209979 h 6879174"/>
              <a:gd name="connsiteX0-1027" fmla="*/ 6868891 w 6868891"/>
              <a:gd name="connsiteY0-1028" fmla="*/ 197279 h 6879174"/>
              <a:gd name="connsiteX1-1029" fmla="*/ 6858000 w 6868891"/>
              <a:gd name="connsiteY1-1030" fmla="*/ 2095036 h 6879174"/>
              <a:gd name="connsiteX2-1031" fmla="*/ 6858000 w 6868891"/>
              <a:gd name="connsiteY2-1032" fmla="*/ 6879174 h 6879174"/>
              <a:gd name="connsiteX3-1033" fmla="*/ 0 w 6868891"/>
              <a:gd name="connsiteY3-1034" fmla="*/ 6879174 h 6879174"/>
              <a:gd name="connsiteX4-1035" fmla="*/ 0 w 6868891"/>
              <a:gd name="connsiteY4-1036" fmla="*/ 0 h 6879174"/>
              <a:gd name="connsiteX5-1037" fmla="*/ 6868891 w 6868891"/>
              <a:gd name="connsiteY5-1038" fmla="*/ 197279 h 6879174"/>
              <a:gd name="connsiteX0-1039" fmla="*/ 6868891 w 7721392"/>
              <a:gd name="connsiteY0-1040" fmla="*/ 197279 h 6879174"/>
              <a:gd name="connsiteX1-1041" fmla="*/ 6858000 w 7721392"/>
              <a:gd name="connsiteY1-1042" fmla="*/ 6879174 h 6879174"/>
              <a:gd name="connsiteX2-1043" fmla="*/ 0 w 7721392"/>
              <a:gd name="connsiteY2-1044" fmla="*/ 6879174 h 6879174"/>
              <a:gd name="connsiteX3-1045" fmla="*/ 0 w 7721392"/>
              <a:gd name="connsiteY3-1046" fmla="*/ 0 h 6879174"/>
              <a:gd name="connsiteX4-1047" fmla="*/ 6868891 w 7721392"/>
              <a:gd name="connsiteY4-1048" fmla="*/ 197279 h 6879174"/>
              <a:gd name="connsiteX0-1049" fmla="*/ 6868891 w 7373946"/>
              <a:gd name="connsiteY0-1050" fmla="*/ 197279 h 6879174"/>
              <a:gd name="connsiteX1-1051" fmla="*/ 6858000 w 7373946"/>
              <a:gd name="connsiteY1-1052" fmla="*/ 6879174 h 6879174"/>
              <a:gd name="connsiteX2-1053" fmla="*/ 0 w 7373946"/>
              <a:gd name="connsiteY2-1054" fmla="*/ 6879174 h 6879174"/>
              <a:gd name="connsiteX3-1055" fmla="*/ 0 w 7373946"/>
              <a:gd name="connsiteY3-1056" fmla="*/ 0 h 6879174"/>
              <a:gd name="connsiteX4-1057" fmla="*/ 6868891 w 7373946"/>
              <a:gd name="connsiteY4-1058" fmla="*/ 197279 h 6879174"/>
              <a:gd name="connsiteX0-1059" fmla="*/ 6868891 w 8182025"/>
              <a:gd name="connsiteY0-1060" fmla="*/ 197279 h 6879174"/>
              <a:gd name="connsiteX1-1061" fmla="*/ 6858000 w 8182025"/>
              <a:gd name="connsiteY1-1062" fmla="*/ 6879174 h 6879174"/>
              <a:gd name="connsiteX2-1063" fmla="*/ 0 w 8182025"/>
              <a:gd name="connsiteY2-1064" fmla="*/ 6879174 h 6879174"/>
              <a:gd name="connsiteX3-1065" fmla="*/ 0 w 8182025"/>
              <a:gd name="connsiteY3-1066" fmla="*/ 0 h 6879174"/>
              <a:gd name="connsiteX4-1067" fmla="*/ 6868891 w 8182025"/>
              <a:gd name="connsiteY4-1068" fmla="*/ 197279 h 6879174"/>
              <a:gd name="connsiteX0-1069" fmla="*/ 6868891 w 8182025"/>
              <a:gd name="connsiteY0-1070" fmla="*/ 197279 h 6879174"/>
              <a:gd name="connsiteX1-1071" fmla="*/ 6858000 w 8182025"/>
              <a:gd name="connsiteY1-1072" fmla="*/ 6879174 h 6879174"/>
              <a:gd name="connsiteX2-1073" fmla="*/ 0 w 8182025"/>
              <a:gd name="connsiteY2-1074" fmla="*/ 6879174 h 6879174"/>
              <a:gd name="connsiteX3-1075" fmla="*/ 0 w 8182025"/>
              <a:gd name="connsiteY3-1076" fmla="*/ 0 h 6879174"/>
              <a:gd name="connsiteX4-1077" fmla="*/ 6868891 w 8182025"/>
              <a:gd name="connsiteY4-1078" fmla="*/ 197279 h 6879174"/>
              <a:gd name="connsiteX0-1079" fmla="*/ 6868891 w 8182025"/>
              <a:gd name="connsiteY0-1080" fmla="*/ 197279 h 6879174"/>
              <a:gd name="connsiteX1-1081" fmla="*/ 6858000 w 8182025"/>
              <a:gd name="connsiteY1-1082" fmla="*/ 6879174 h 6879174"/>
              <a:gd name="connsiteX2-1083" fmla="*/ 0 w 8182025"/>
              <a:gd name="connsiteY2-1084" fmla="*/ 6879174 h 6879174"/>
              <a:gd name="connsiteX3-1085" fmla="*/ 0 w 8182025"/>
              <a:gd name="connsiteY3-1086" fmla="*/ 0 h 6879174"/>
              <a:gd name="connsiteX4-1087" fmla="*/ 6868891 w 8182025"/>
              <a:gd name="connsiteY4-1088" fmla="*/ 197279 h 6879174"/>
              <a:gd name="connsiteX0-1089" fmla="*/ 6868891 w 8182025"/>
              <a:gd name="connsiteY0-1090" fmla="*/ 197279 h 6879174"/>
              <a:gd name="connsiteX1-1091" fmla="*/ 6858000 w 8182025"/>
              <a:gd name="connsiteY1-1092" fmla="*/ 6879174 h 6879174"/>
              <a:gd name="connsiteX2-1093" fmla="*/ 0 w 8182025"/>
              <a:gd name="connsiteY2-1094" fmla="*/ 6879174 h 6879174"/>
              <a:gd name="connsiteX3-1095" fmla="*/ 0 w 8182025"/>
              <a:gd name="connsiteY3-1096" fmla="*/ 0 h 6879174"/>
              <a:gd name="connsiteX4-1097" fmla="*/ 6868891 w 8182025"/>
              <a:gd name="connsiteY4-1098" fmla="*/ 197279 h 6879174"/>
              <a:gd name="connsiteX0-1099" fmla="*/ 6868891 w 7374082"/>
              <a:gd name="connsiteY0-1100" fmla="*/ 197279 h 7217839"/>
              <a:gd name="connsiteX1-1101" fmla="*/ 6858000 w 7374082"/>
              <a:gd name="connsiteY1-1102" fmla="*/ 6879174 h 7217839"/>
              <a:gd name="connsiteX2-1103" fmla="*/ 0 w 7374082"/>
              <a:gd name="connsiteY2-1104" fmla="*/ 6879174 h 7217839"/>
              <a:gd name="connsiteX3-1105" fmla="*/ 0 w 7374082"/>
              <a:gd name="connsiteY3-1106" fmla="*/ 0 h 7217839"/>
              <a:gd name="connsiteX4-1107" fmla="*/ 6868891 w 7374082"/>
              <a:gd name="connsiteY4-1108" fmla="*/ 197279 h 7217839"/>
              <a:gd name="connsiteX0-1109" fmla="*/ 6868891 w 7513044"/>
              <a:gd name="connsiteY0-1110" fmla="*/ 197279 h 6879174"/>
              <a:gd name="connsiteX1-1111" fmla="*/ 6858000 w 7513044"/>
              <a:gd name="connsiteY1-1112" fmla="*/ 6879174 h 6879174"/>
              <a:gd name="connsiteX2-1113" fmla="*/ 0 w 7513044"/>
              <a:gd name="connsiteY2-1114" fmla="*/ 6879174 h 6879174"/>
              <a:gd name="connsiteX3-1115" fmla="*/ 0 w 7513044"/>
              <a:gd name="connsiteY3-1116" fmla="*/ 0 h 6879174"/>
              <a:gd name="connsiteX4-1117" fmla="*/ 6868891 w 7513044"/>
              <a:gd name="connsiteY4-1118" fmla="*/ 197279 h 6879174"/>
              <a:gd name="connsiteX0-1119" fmla="*/ 6868891 w 7374082"/>
              <a:gd name="connsiteY0-1120" fmla="*/ 197279 h 6879174"/>
              <a:gd name="connsiteX1-1121" fmla="*/ 6858000 w 7374082"/>
              <a:gd name="connsiteY1-1122" fmla="*/ 6879174 h 6879174"/>
              <a:gd name="connsiteX2-1123" fmla="*/ 0 w 7374082"/>
              <a:gd name="connsiteY2-1124" fmla="*/ 6879174 h 6879174"/>
              <a:gd name="connsiteX3-1125" fmla="*/ 0 w 7374082"/>
              <a:gd name="connsiteY3-1126" fmla="*/ 0 h 6879174"/>
              <a:gd name="connsiteX4-1127" fmla="*/ 6868891 w 7374082"/>
              <a:gd name="connsiteY4-1128" fmla="*/ 197279 h 6879174"/>
              <a:gd name="connsiteX0-1129" fmla="*/ 6868891 w 6868891"/>
              <a:gd name="connsiteY0-1130" fmla="*/ 197279 h 6879174"/>
              <a:gd name="connsiteX1-1131" fmla="*/ 6858000 w 6868891"/>
              <a:gd name="connsiteY1-1132" fmla="*/ 6879174 h 6879174"/>
              <a:gd name="connsiteX2-1133" fmla="*/ 0 w 6868891"/>
              <a:gd name="connsiteY2-1134" fmla="*/ 6879174 h 6879174"/>
              <a:gd name="connsiteX3-1135" fmla="*/ 0 w 6868891"/>
              <a:gd name="connsiteY3-1136" fmla="*/ 0 h 6879174"/>
              <a:gd name="connsiteX4-1137" fmla="*/ 6868891 w 6868891"/>
              <a:gd name="connsiteY4-1138" fmla="*/ 197279 h 68791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68891" h="6879174">
                <a:moveTo>
                  <a:pt x="6868891" y="197279"/>
                </a:moveTo>
                <a:cubicBezTo>
                  <a:pt x="6865263" y="1808265"/>
                  <a:pt x="6858000" y="6879174"/>
                  <a:pt x="6858000" y="6879174"/>
                </a:cubicBezTo>
                <a:lnTo>
                  <a:pt x="0" y="6879174"/>
                </a:lnTo>
                <a:lnTo>
                  <a:pt x="0" y="0"/>
                </a:lnTo>
                <a:cubicBezTo>
                  <a:pt x="2329546" y="1257529"/>
                  <a:pt x="4524837" y="1741029"/>
                  <a:pt x="6868891" y="1972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14456" y="2317774"/>
            <a:ext cx="316801" cy="31680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939291" y="2275058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实验综述</a:t>
            </a:r>
          </a:p>
        </p:txBody>
      </p:sp>
      <p:sp>
        <p:nvSpPr>
          <p:cNvPr id="74" name="矩形 73"/>
          <p:cNvSpPr/>
          <p:nvPr/>
        </p:nvSpPr>
        <p:spPr>
          <a:xfrm>
            <a:off x="6914456" y="3013911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939291" y="3670862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方案设计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931232" y="3713325"/>
            <a:ext cx="316801" cy="3168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939291" y="4366080"/>
            <a:ext cx="198002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光栅光谱仪搭建</a:t>
            </a:r>
          </a:p>
        </p:txBody>
      </p:sp>
      <p:sp>
        <p:nvSpPr>
          <p:cNvPr id="78" name="矩形 77"/>
          <p:cNvSpPr/>
          <p:nvPr/>
        </p:nvSpPr>
        <p:spPr>
          <a:xfrm>
            <a:off x="6914456" y="4409462"/>
            <a:ext cx="316801" cy="316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923978" y="5060645"/>
            <a:ext cx="18473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00054" y="1381424"/>
            <a:ext cx="384784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sym typeface="微软雅黑" panose="020B0503020204020204" pitchFamily="34" charset="-122"/>
              </a:rPr>
              <a:t>目录 </a:t>
            </a:r>
            <a:r>
              <a:rPr lang="en-US" altLang="zh-CN" sz="3600" dirty="0">
                <a:sym typeface="微软雅黑" panose="020B0503020204020204" pitchFamily="34" charset="-122"/>
              </a:rPr>
              <a:t>| CONTENT</a:t>
            </a:r>
          </a:p>
        </p:txBody>
      </p:sp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03" y="308267"/>
            <a:ext cx="1397000" cy="1397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931231" y="5102300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39291" y="2975644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实验原理</a:t>
            </a:r>
          </a:p>
        </p:txBody>
      </p:sp>
      <p:sp>
        <p:nvSpPr>
          <p:cNvPr id="28" name="矩形 27"/>
          <p:cNvSpPr/>
          <p:nvPr/>
        </p:nvSpPr>
        <p:spPr>
          <a:xfrm>
            <a:off x="7923978" y="5061310"/>
            <a:ext cx="1452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总结与致谢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9721" y="551056"/>
            <a:ext cx="10972800" cy="533400"/>
          </a:xfrm>
        </p:spPr>
        <p:txBody>
          <a:bodyPr/>
          <a:lstStyle/>
          <a:p>
            <a:r>
              <a:rPr lang="zh-CN" altLang="en-US" dirty="0"/>
              <a:t>搭建</a:t>
            </a:r>
            <a:r>
              <a:rPr lang="en-US" altLang="zh-CN" sz="3200" dirty="0"/>
              <a:t>		</a:t>
            </a:r>
            <a:endParaRPr lang="zh-CN" altLang="en-US" sz="3200" dirty="0"/>
          </a:p>
        </p:txBody>
      </p:sp>
      <p:sp>
        <p:nvSpPr>
          <p:cNvPr id="6" name="右箭头 5"/>
          <p:cNvSpPr/>
          <p:nvPr/>
        </p:nvSpPr>
        <p:spPr>
          <a:xfrm>
            <a:off x="5119865" y="3667539"/>
            <a:ext cx="1282148" cy="10237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150704" y="1911826"/>
            <a:ext cx="8557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按照左图的构想，我们搭建起了右图的实际光路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2A13935-D8FF-4558-B658-5818F9971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77" y="3004703"/>
            <a:ext cx="3740638" cy="23494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FDF695-553E-459F-B655-B6338D611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16" y="2468406"/>
            <a:ext cx="4783914" cy="35865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墨迹 6">
                <a:extLst>
                  <a:ext uri="{FF2B5EF4-FFF2-40B4-BE49-F238E27FC236}">
                    <a16:creationId xmlns:a16="http://schemas.microsoft.com/office/drawing/2014/main" id="{9C9ED1D1-5927-4512-8CA7-47DC5832A6EF}"/>
                  </a:ext>
                </a:extLst>
              </p14:cNvPr>
              <p14:cNvContentPartPr/>
              <p14:nvPr/>
            </p14:nvContentPartPr>
            <p14:xfrm>
              <a:off x="7836185" y="3699830"/>
              <a:ext cx="2714400" cy="360"/>
            </p14:xfrm>
          </p:contentPart>
        </mc:Choice>
        <mc:Fallback xmlns="">
          <p:pic>
            <p:nvPicPr>
              <p:cNvPr id="7" name="墨迹 6">
                <a:extLst>
                  <a:ext uri="{FF2B5EF4-FFF2-40B4-BE49-F238E27FC236}">
                    <a16:creationId xmlns:a16="http://schemas.microsoft.com/office/drawing/2014/main" id="{9C9ED1D1-5927-4512-8CA7-47DC5832A6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7545" y="3690830"/>
                <a:ext cx="2732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589CF0B5-7451-4A09-ABFE-7444583BB220}"/>
                  </a:ext>
                </a:extLst>
              </p14:cNvPr>
              <p14:cNvContentPartPr/>
              <p14:nvPr/>
            </p14:nvContentPartPr>
            <p14:xfrm>
              <a:off x="7324265" y="3691190"/>
              <a:ext cx="499680" cy="1236240"/>
            </p14:xfrm>
          </p:contentPart>
        </mc:Choice>
        <mc:Fallback xmlns=""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589CF0B5-7451-4A09-ABFE-7444583BB2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5625" y="3682190"/>
                <a:ext cx="517320" cy="12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23D0A1FD-B7D9-44C6-A0EC-734A735222E7}"/>
                  </a:ext>
                </a:extLst>
              </p14:cNvPr>
              <p14:cNvContentPartPr/>
              <p14:nvPr/>
            </p14:nvContentPartPr>
            <p14:xfrm>
              <a:off x="7334345" y="3914030"/>
              <a:ext cx="1209240" cy="101484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23D0A1FD-B7D9-44C6-A0EC-734A735222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5705" y="3905390"/>
                <a:ext cx="1226880" cy="10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1B443203-5309-4ED8-9F36-DC3AADD1454E}"/>
                  </a:ext>
                </a:extLst>
              </p14:cNvPr>
              <p14:cNvContentPartPr/>
              <p14:nvPr/>
            </p14:nvContentPartPr>
            <p14:xfrm>
              <a:off x="8539985" y="3910070"/>
              <a:ext cx="1247400" cy="11631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1B443203-5309-4ED8-9F36-DC3AADD145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31345" y="3901430"/>
                <a:ext cx="1265040" cy="11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>
                <a:extLst>
                  <a:ext uri="{FF2B5EF4-FFF2-40B4-BE49-F238E27FC236}">
                    <a16:creationId xmlns:a16="http://schemas.microsoft.com/office/drawing/2014/main" id="{FF95CA28-D7DB-444E-A766-96F41A016330}"/>
                  </a:ext>
                </a:extLst>
              </p14:cNvPr>
              <p14:cNvContentPartPr/>
              <p14:nvPr/>
            </p14:nvContentPartPr>
            <p14:xfrm>
              <a:off x="8722865" y="3664190"/>
              <a:ext cx="122040" cy="33120"/>
            </p14:xfrm>
          </p:contentPart>
        </mc:Choice>
        <mc:Fallback xmlns="">
          <p:pic>
            <p:nvPicPr>
              <p:cNvPr id="13" name="墨迹 12">
                <a:extLst>
                  <a:ext uri="{FF2B5EF4-FFF2-40B4-BE49-F238E27FC236}">
                    <a16:creationId xmlns:a16="http://schemas.microsoft.com/office/drawing/2014/main" id="{FF95CA28-D7DB-444E-A766-96F41A01633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13865" y="3655550"/>
                <a:ext cx="1396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08643131-2AEF-4E4E-B741-E0DA882316D7}"/>
                  </a:ext>
                </a:extLst>
              </p14:cNvPr>
              <p14:cNvContentPartPr/>
              <p14:nvPr/>
            </p14:nvContentPartPr>
            <p14:xfrm>
              <a:off x="8739785" y="3693710"/>
              <a:ext cx="114120" cy="3096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08643131-2AEF-4E4E-B741-E0DA882316D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30785" y="3685070"/>
                <a:ext cx="1317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>
                <a:extLst>
                  <a:ext uri="{FF2B5EF4-FFF2-40B4-BE49-F238E27FC236}">
                    <a16:creationId xmlns:a16="http://schemas.microsoft.com/office/drawing/2014/main" id="{6295420F-633F-44D7-AF78-56146CFFBE30}"/>
                  </a:ext>
                </a:extLst>
              </p14:cNvPr>
              <p14:cNvContentPartPr/>
              <p14:nvPr/>
            </p14:nvContentPartPr>
            <p14:xfrm>
              <a:off x="7572305" y="4202750"/>
              <a:ext cx="20520" cy="94680"/>
            </p14:xfrm>
          </p:contentPart>
        </mc:Choice>
        <mc:Fallback xmlns="">
          <p:pic>
            <p:nvPicPr>
              <p:cNvPr id="15" name="墨迹 14">
                <a:extLst>
                  <a:ext uri="{FF2B5EF4-FFF2-40B4-BE49-F238E27FC236}">
                    <a16:creationId xmlns:a16="http://schemas.microsoft.com/office/drawing/2014/main" id="{6295420F-633F-44D7-AF78-56146CFFBE3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63305" y="4193750"/>
                <a:ext cx="3816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墨迹 15">
                <a:extLst>
                  <a:ext uri="{FF2B5EF4-FFF2-40B4-BE49-F238E27FC236}">
                    <a16:creationId xmlns:a16="http://schemas.microsoft.com/office/drawing/2014/main" id="{8A155DEA-045C-4481-A31B-5496876A4EB4}"/>
                  </a:ext>
                </a:extLst>
              </p14:cNvPr>
              <p14:cNvContentPartPr/>
              <p14:nvPr/>
            </p14:nvContentPartPr>
            <p14:xfrm>
              <a:off x="7561145" y="4212470"/>
              <a:ext cx="93240" cy="119160"/>
            </p14:xfrm>
          </p:contentPart>
        </mc:Choice>
        <mc:Fallback xmlns="">
          <p:pic>
            <p:nvPicPr>
              <p:cNvPr id="16" name="墨迹 15">
                <a:extLst>
                  <a:ext uri="{FF2B5EF4-FFF2-40B4-BE49-F238E27FC236}">
                    <a16:creationId xmlns:a16="http://schemas.microsoft.com/office/drawing/2014/main" id="{8A155DEA-045C-4481-A31B-5496876A4EB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52505" y="4203470"/>
                <a:ext cx="1108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A6211265-CE35-448A-80AC-125C9AF670E0}"/>
                  </a:ext>
                </a:extLst>
              </p14:cNvPr>
              <p14:cNvContentPartPr/>
              <p14:nvPr/>
            </p14:nvContentPartPr>
            <p14:xfrm>
              <a:off x="7919705" y="4338830"/>
              <a:ext cx="100440" cy="6264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A6211265-CE35-448A-80AC-125C9AF670E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910705" y="4329830"/>
                <a:ext cx="1180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71FBF8F9-20FD-47EC-A63B-1162031E6661}"/>
                  </a:ext>
                </a:extLst>
              </p14:cNvPr>
              <p14:cNvContentPartPr/>
              <p14:nvPr/>
            </p14:nvContentPartPr>
            <p14:xfrm>
              <a:off x="7972265" y="4322630"/>
              <a:ext cx="77040" cy="114120"/>
            </p14:xfrm>
          </p:contentPart>
        </mc:Choice>
        <mc:Fallback xmlns=""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71FBF8F9-20FD-47EC-A63B-1162031E666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63265" y="4313990"/>
                <a:ext cx="946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墨迹 18">
                <a:extLst>
                  <a:ext uri="{FF2B5EF4-FFF2-40B4-BE49-F238E27FC236}">
                    <a16:creationId xmlns:a16="http://schemas.microsoft.com/office/drawing/2014/main" id="{BC8D1E24-3E48-4507-9AFB-9D76D6D76F72}"/>
                  </a:ext>
                </a:extLst>
              </p14:cNvPr>
              <p14:cNvContentPartPr/>
              <p14:nvPr/>
            </p14:nvContentPartPr>
            <p14:xfrm>
              <a:off x="9102305" y="4477790"/>
              <a:ext cx="128880" cy="74520"/>
            </p14:xfrm>
          </p:contentPart>
        </mc:Choice>
        <mc:Fallback xmlns="">
          <p:pic>
            <p:nvPicPr>
              <p:cNvPr id="19" name="墨迹 18">
                <a:extLst>
                  <a:ext uri="{FF2B5EF4-FFF2-40B4-BE49-F238E27FC236}">
                    <a16:creationId xmlns:a16="http://schemas.microsoft.com/office/drawing/2014/main" id="{BC8D1E24-3E48-4507-9AFB-9D76D6D76F7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93665" y="4469150"/>
                <a:ext cx="1465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墨迹 19">
                <a:extLst>
                  <a:ext uri="{FF2B5EF4-FFF2-40B4-BE49-F238E27FC236}">
                    <a16:creationId xmlns:a16="http://schemas.microsoft.com/office/drawing/2014/main" id="{20F55B09-C766-4B1A-B0A4-AF541A2CDBF4}"/>
                  </a:ext>
                </a:extLst>
              </p14:cNvPr>
              <p14:cNvContentPartPr/>
              <p14:nvPr/>
            </p14:nvContentPartPr>
            <p14:xfrm>
              <a:off x="9179705" y="4437110"/>
              <a:ext cx="61200" cy="110160"/>
            </p14:xfrm>
          </p:contentPart>
        </mc:Choice>
        <mc:Fallback xmlns="">
          <p:pic>
            <p:nvPicPr>
              <p:cNvPr id="20" name="墨迹 19">
                <a:extLst>
                  <a:ext uri="{FF2B5EF4-FFF2-40B4-BE49-F238E27FC236}">
                    <a16:creationId xmlns:a16="http://schemas.microsoft.com/office/drawing/2014/main" id="{20F55B09-C766-4B1A-B0A4-AF541A2CDB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171065" y="4428110"/>
                <a:ext cx="78840" cy="12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2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2113" y="689725"/>
            <a:ext cx="10972800" cy="533400"/>
          </a:xfrm>
        </p:spPr>
        <p:txBody>
          <a:bodyPr/>
          <a:lstStyle/>
          <a:p>
            <a:pPr algn="l"/>
            <a:r>
              <a:rPr lang="zh-CN" altLang="en-US" dirty="0"/>
              <a:t>激光校准</a:t>
            </a:r>
            <a:br>
              <a:rPr lang="zh-CN" altLang="en-US" dirty="0"/>
            </a:br>
            <a:endParaRPr lang="en-US" altLang="zh-CN" dirty="0"/>
          </a:p>
        </p:txBody>
      </p:sp>
      <p:sp>
        <p:nvSpPr>
          <p:cNvPr id="7" name="TextBox 3"/>
          <p:cNvSpPr txBox="1"/>
          <p:nvPr/>
        </p:nvSpPr>
        <p:spPr bwMode="auto">
          <a:xfrm>
            <a:off x="4186691" y="1223125"/>
            <a:ext cx="50742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采用了激光器校准光路 </a:t>
            </a: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54" y="1827186"/>
            <a:ext cx="5967346" cy="4480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2113" y="689725"/>
            <a:ext cx="10972800" cy="533400"/>
          </a:xfrm>
        </p:spPr>
        <p:txBody>
          <a:bodyPr/>
          <a:lstStyle/>
          <a:p>
            <a:pPr algn="l"/>
            <a:r>
              <a:rPr lang="zh-CN" altLang="en-US" dirty="0"/>
              <a:t>激光校准</a:t>
            </a:r>
            <a:br>
              <a:rPr lang="zh-CN" altLang="en-US" dirty="0"/>
            </a:b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3"/>
              <p:cNvSpPr txBox="1"/>
              <p:nvPr/>
            </p:nvSpPr>
            <p:spPr bwMode="auto">
              <a:xfrm>
                <a:off x="562113" y="1445235"/>
                <a:ext cx="4357757" cy="5698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对闪耀光栅进行调试，将激光向粗糙底座靠拢，可以直观看到理论计算的偏转角。</a:t>
                </a:r>
                <a:r>
                  <a:rPr 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本实验采用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1200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线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/mm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的闪耀光栅，闪耀波长为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500nm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，所以光栅闪耀角为</a:t>
                </a: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kern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𝜃</m:t>
                      </m:r>
                      <m:r>
                        <a:rPr lang="en-US" altLang="zh-CN" i="1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=</m:t>
                      </m:r>
                      <m:func>
                        <m:funcPr>
                          <m:ctrlPr>
                            <a:rPr lang="en-US" altLang="zh-CN" i="1" kern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i="1" kern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altLang="zh-CN" i="1" kern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kern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b="0" i="1" kern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altLang="zh-CN" i="0" kern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i="1" kern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altLang="zh-CN" b="0" i="1" kern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kern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kern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altLang="zh-CN" b="0" i="1" kern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b="0" i="1" kern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  <m:t>=18</m:t>
                          </m:r>
                          <m:r>
                            <a:rPr lang="en-US" altLang="zh-CN" b="0" i="1" kern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微软雅黑" panose="020B0503020204020204" pitchFamily="34" charset="-122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在氦氖激光器（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632.8nm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）的正入射下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,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衍射光与入射光夹角为</a:t>
                </a: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𝜃</m:t>
                      </m:r>
                      <m:r>
                        <a:rPr lang="en-US" altLang="zh-CN" i="1" ker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=</m:t>
                      </m:r>
                      <m:func>
                        <m:funcPr>
                          <m:ctrlPr>
                            <a:rPr lang="en-US" altLang="zh-CN" i="1" ker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altLang="zh-CN" i="1" ker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ker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altLang="zh-CN" i="1" ker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altLang="zh-CN" i="1" ker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sym typeface="微软雅黑" panose="020B0503020204020204" pitchFamily="34" charset="-12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ker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 ker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en-US" altLang="zh-CN" i="1" ker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sym typeface="微软雅黑" panose="020B0503020204020204" pitchFamily="34" charset="-122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 ker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  <m:t>=</m:t>
                          </m:r>
                          <m:r>
                            <a:rPr lang="en-US" altLang="zh-CN" b="0" i="1" kern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  <m:t>49</m:t>
                          </m:r>
                          <m:r>
                            <a:rPr lang="en-US" altLang="zh-CN" i="1" ker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微软雅黑" panose="020B0503020204020204" pitchFamily="34" charset="-122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endParaRPr lang="zh-CN" altLang="en-US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2113" y="1445235"/>
                <a:ext cx="4357757" cy="5698868"/>
              </a:xfrm>
              <a:prstGeom prst="rect">
                <a:avLst/>
              </a:prstGeom>
              <a:blipFill>
                <a:blip r:embed="rId2"/>
                <a:stretch>
                  <a:fillRect l="-1119" r="-1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b="14348"/>
          <a:stretch/>
        </p:blipFill>
        <p:spPr>
          <a:xfrm>
            <a:off x="5059016" y="1554566"/>
            <a:ext cx="6444884" cy="45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 bwMode="auto">
          <a:xfrm>
            <a:off x="-6" y="0"/>
            <a:ext cx="5892801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1" y="2059615"/>
            <a:ext cx="5013408" cy="258565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 bwMode="auto">
          <a:xfrm rot="5400000" flipV="1">
            <a:off x="1870073" y="-1870071"/>
            <a:ext cx="1238251" cy="497839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 rot="5400000">
            <a:off x="1879593" y="3759200"/>
            <a:ext cx="1219201" cy="49783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524000" y="1070224"/>
            <a:ext cx="2754050" cy="4646991"/>
            <a:chOff x="0" y="1111187"/>
            <a:chExt cx="2754050" cy="4646991"/>
          </a:xfrm>
        </p:grpSpPr>
        <p:sp>
          <p:nvSpPr>
            <p:cNvPr id="48" name="椭圆 47"/>
            <p:cNvSpPr/>
            <p:nvPr/>
          </p:nvSpPr>
          <p:spPr>
            <a:xfrm>
              <a:off x="2450246" y="4863799"/>
              <a:ext cx="200570" cy="200570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0" y="1111187"/>
              <a:ext cx="312134" cy="312134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114320" y="1611397"/>
              <a:ext cx="904679" cy="904679"/>
            </a:xfrm>
            <a:prstGeom prst="ellipse">
              <a:avLst/>
            </a:prstGeom>
            <a:solidFill>
              <a:schemeClr val="bg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854236" y="5460064"/>
              <a:ext cx="298114" cy="29811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313236" y="1194804"/>
              <a:ext cx="440814" cy="44081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任意多边形 38"/>
          <p:cNvSpPr/>
          <p:nvPr/>
        </p:nvSpPr>
        <p:spPr>
          <a:xfrm rot="16200000">
            <a:off x="1629971" y="1470438"/>
            <a:ext cx="6858003" cy="3917120"/>
          </a:xfrm>
          <a:custGeom>
            <a:avLst/>
            <a:gdLst>
              <a:gd name="connsiteX0" fmla="*/ 9143999 w 9143999"/>
              <a:gd name="connsiteY0" fmla="*/ 0 h 2051818"/>
              <a:gd name="connsiteX1" fmla="*/ 9143999 w 9143999"/>
              <a:gd name="connsiteY1" fmla="*/ 2051818 h 2051818"/>
              <a:gd name="connsiteX2" fmla="*/ 0 w 9143999"/>
              <a:gd name="connsiteY2" fmla="*/ 2051818 h 2051818"/>
              <a:gd name="connsiteX3" fmla="*/ 0 w 9143999"/>
              <a:gd name="connsiteY3" fmla="*/ 1204077 h 2051818"/>
              <a:gd name="connsiteX4" fmla="*/ 6027 w 9143999"/>
              <a:gd name="connsiteY4" fmla="*/ 1207403 h 2051818"/>
              <a:gd name="connsiteX5" fmla="*/ 7674511 w 9143999"/>
              <a:gd name="connsiteY5" fmla="*/ 718908 h 2051818"/>
              <a:gd name="connsiteX6" fmla="*/ 9044856 w 9143999"/>
              <a:gd name="connsiteY6" fmla="*/ 57555 h 2051818"/>
              <a:gd name="connsiteX7" fmla="*/ 9143999 w 9143999"/>
              <a:gd name="connsiteY7" fmla="*/ 0 h 2051818"/>
              <a:gd name="connsiteX0-1" fmla="*/ 9143999 w 9143999"/>
              <a:gd name="connsiteY0-2" fmla="*/ 0 h 2051818"/>
              <a:gd name="connsiteX1-3" fmla="*/ 9143999 w 9143999"/>
              <a:gd name="connsiteY1-4" fmla="*/ 2051818 h 2051818"/>
              <a:gd name="connsiteX2-5" fmla="*/ 0 w 9143999"/>
              <a:gd name="connsiteY2-6" fmla="*/ 2051818 h 2051818"/>
              <a:gd name="connsiteX3-7" fmla="*/ 0 w 9143999"/>
              <a:gd name="connsiteY3-8" fmla="*/ 1204077 h 2051818"/>
              <a:gd name="connsiteX4-9" fmla="*/ 6027 w 9143999"/>
              <a:gd name="connsiteY4-10" fmla="*/ 1207403 h 2051818"/>
              <a:gd name="connsiteX5-11" fmla="*/ 9044856 w 9143999"/>
              <a:gd name="connsiteY5-12" fmla="*/ 57555 h 2051818"/>
              <a:gd name="connsiteX6-13" fmla="*/ 9143999 w 9143999"/>
              <a:gd name="connsiteY6-14" fmla="*/ 0 h 2051818"/>
              <a:gd name="connsiteX0-15" fmla="*/ 9143999 w 9143999"/>
              <a:gd name="connsiteY0-16" fmla="*/ 0 h 2051818"/>
              <a:gd name="connsiteX1-17" fmla="*/ 9143999 w 9143999"/>
              <a:gd name="connsiteY1-18" fmla="*/ 2051818 h 2051818"/>
              <a:gd name="connsiteX2-19" fmla="*/ 0 w 9143999"/>
              <a:gd name="connsiteY2-20" fmla="*/ 2051818 h 2051818"/>
              <a:gd name="connsiteX3-21" fmla="*/ 0 w 9143999"/>
              <a:gd name="connsiteY3-22" fmla="*/ 1204077 h 2051818"/>
              <a:gd name="connsiteX4-23" fmla="*/ 6027 w 9143999"/>
              <a:gd name="connsiteY4-24" fmla="*/ 1207403 h 2051818"/>
              <a:gd name="connsiteX5-25" fmla="*/ 9143999 w 9143999"/>
              <a:gd name="connsiteY5-26" fmla="*/ 0 h 2051818"/>
              <a:gd name="connsiteX0-27" fmla="*/ 9143999 w 9143999"/>
              <a:gd name="connsiteY0-28" fmla="*/ 0 h 2051818"/>
              <a:gd name="connsiteX1-29" fmla="*/ 9143999 w 9143999"/>
              <a:gd name="connsiteY1-30" fmla="*/ 2051818 h 2051818"/>
              <a:gd name="connsiteX2-31" fmla="*/ 0 w 9143999"/>
              <a:gd name="connsiteY2-32" fmla="*/ 2051818 h 2051818"/>
              <a:gd name="connsiteX3-33" fmla="*/ 0 w 9143999"/>
              <a:gd name="connsiteY3-34" fmla="*/ 1204077 h 2051818"/>
              <a:gd name="connsiteX4-35" fmla="*/ 6027 w 9143999"/>
              <a:gd name="connsiteY4-36" fmla="*/ 1207403 h 2051818"/>
              <a:gd name="connsiteX5-37" fmla="*/ 9143999 w 9143999"/>
              <a:gd name="connsiteY5-38" fmla="*/ 0 h 2051818"/>
              <a:gd name="connsiteX0-39" fmla="*/ 9143999 w 9143999"/>
              <a:gd name="connsiteY0-40" fmla="*/ 0 h 2051818"/>
              <a:gd name="connsiteX1-41" fmla="*/ 9143999 w 9143999"/>
              <a:gd name="connsiteY1-42" fmla="*/ 2051818 h 2051818"/>
              <a:gd name="connsiteX2-43" fmla="*/ 0 w 9143999"/>
              <a:gd name="connsiteY2-44" fmla="*/ 2051818 h 2051818"/>
              <a:gd name="connsiteX3-45" fmla="*/ 0 w 9143999"/>
              <a:gd name="connsiteY3-46" fmla="*/ 1204077 h 2051818"/>
              <a:gd name="connsiteX4-47" fmla="*/ 6027 w 9143999"/>
              <a:gd name="connsiteY4-48" fmla="*/ 1207403 h 2051818"/>
              <a:gd name="connsiteX5-49" fmla="*/ 9143999 w 9143999"/>
              <a:gd name="connsiteY5-50" fmla="*/ 0 h 2051818"/>
              <a:gd name="connsiteX0-51" fmla="*/ 9143999 w 9143999"/>
              <a:gd name="connsiteY0-52" fmla="*/ 0 h 2051818"/>
              <a:gd name="connsiteX1-53" fmla="*/ 9143999 w 9143999"/>
              <a:gd name="connsiteY1-54" fmla="*/ 2051818 h 2051818"/>
              <a:gd name="connsiteX2-55" fmla="*/ 0 w 9143999"/>
              <a:gd name="connsiteY2-56" fmla="*/ 2051818 h 2051818"/>
              <a:gd name="connsiteX3-57" fmla="*/ 0 w 9143999"/>
              <a:gd name="connsiteY3-58" fmla="*/ 1204077 h 2051818"/>
              <a:gd name="connsiteX4-59" fmla="*/ 6027 w 9143999"/>
              <a:gd name="connsiteY4-60" fmla="*/ 1207403 h 2051818"/>
              <a:gd name="connsiteX5-61" fmla="*/ 9143999 w 9143999"/>
              <a:gd name="connsiteY5-62" fmla="*/ 0 h 2051818"/>
              <a:gd name="connsiteX0-63" fmla="*/ 9143999 w 9143999"/>
              <a:gd name="connsiteY0-64" fmla="*/ 130228 h 2182046"/>
              <a:gd name="connsiteX1-65" fmla="*/ 9143999 w 9143999"/>
              <a:gd name="connsiteY1-66" fmla="*/ 2182046 h 2182046"/>
              <a:gd name="connsiteX2-67" fmla="*/ 0 w 9143999"/>
              <a:gd name="connsiteY2-68" fmla="*/ 2182046 h 2182046"/>
              <a:gd name="connsiteX3-69" fmla="*/ 0 w 9143999"/>
              <a:gd name="connsiteY3-70" fmla="*/ 1334305 h 2182046"/>
              <a:gd name="connsiteX4-71" fmla="*/ 6027 w 9143999"/>
              <a:gd name="connsiteY4-72" fmla="*/ 0 h 2182046"/>
              <a:gd name="connsiteX5-73" fmla="*/ 9143999 w 9143999"/>
              <a:gd name="connsiteY5-74" fmla="*/ 130228 h 2182046"/>
              <a:gd name="connsiteX0-75" fmla="*/ 9143999 w 9143999"/>
              <a:gd name="connsiteY0-76" fmla="*/ 0 h 2051818"/>
              <a:gd name="connsiteX1-77" fmla="*/ 9143999 w 9143999"/>
              <a:gd name="connsiteY1-78" fmla="*/ 2051818 h 2051818"/>
              <a:gd name="connsiteX2-79" fmla="*/ 0 w 9143999"/>
              <a:gd name="connsiteY2-80" fmla="*/ 2051818 h 2051818"/>
              <a:gd name="connsiteX3-81" fmla="*/ 0 w 9143999"/>
              <a:gd name="connsiteY3-82" fmla="*/ 1204077 h 2051818"/>
              <a:gd name="connsiteX4-83" fmla="*/ 25380 w 9143999"/>
              <a:gd name="connsiteY4-84" fmla="*/ 54648 h 2051818"/>
              <a:gd name="connsiteX5-85" fmla="*/ 9143999 w 9143999"/>
              <a:gd name="connsiteY5-86" fmla="*/ 0 h 2051818"/>
              <a:gd name="connsiteX0-87" fmla="*/ 9143999 w 9143999"/>
              <a:gd name="connsiteY0-88" fmla="*/ 0 h 2051818"/>
              <a:gd name="connsiteX1-89" fmla="*/ 9143999 w 9143999"/>
              <a:gd name="connsiteY1-90" fmla="*/ 2051818 h 2051818"/>
              <a:gd name="connsiteX2-91" fmla="*/ 0 w 9143999"/>
              <a:gd name="connsiteY2-92" fmla="*/ 2051818 h 2051818"/>
              <a:gd name="connsiteX3-93" fmla="*/ 0 w 9143999"/>
              <a:gd name="connsiteY3-94" fmla="*/ 1204077 h 2051818"/>
              <a:gd name="connsiteX4-95" fmla="*/ 25380 w 9143999"/>
              <a:gd name="connsiteY4-96" fmla="*/ 54648 h 2051818"/>
              <a:gd name="connsiteX5-97" fmla="*/ 9143999 w 9143999"/>
              <a:gd name="connsiteY5-98" fmla="*/ 0 h 2051818"/>
              <a:gd name="connsiteX0-99" fmla="*/ 9143999 w 9143999"/>
              <a:gd name="connsiteY0-100" fmla="*/ 0 h 2051818"/>
              <a:gd name="connsiteX1-101" fmla="*/ 9143999 w 9143999"/>
              <a:gd name="connsiteY1-102" fmla="*/ 2051818 h 2051818"/>
              <a:gd name="connsiteX2-103" fmla="*/ 0 w 9143999"/>
              <a:gd name="connsiteY2-104" fmla="*/ 2051818 h 2051818"/>
              <a:gd name="connsiteX3-105" fmla="*/ 0 w 9143999"/>
              <a:gd name="connsiteY3-106" fmla="*/ 1204077 h 2051818"/>
              <a:gd name="connsiteX4-107" fmla="*/ 25380 w 9143999"/>
              <a:gd name="connsiteY4-108" fmla="*/ 54648 h 2051818"/>
              <a:gd name="connsiteX5-109" fmla="*/ 9143999 w 9143999"/>
              <a:gd name="connsiteY5-110" fmla="*/ 0 h 2051818"/>
              <a:gd name="connsiteX0-111" fmla="*/ 9143999 w 9143999"/>
              <a:gd name="connsiteY0-112" fmla="*/ 0 h 2051818"/>
              <a:gd name="connsiteX1-113" fmla="*/ 9143999 w 9143999"/>
              <a:gd name="connsiteY1-114" fmla="*/ 2051818 h 2051818"/>
              <a:gd name="connsiteX2-115" fmla="*/ 0 w 9143999"/>
              <a:gd name="connsiteY2-116" fmla="*/ 2051818 h 2051818"/>
              <a:gd name="connsiteX3-117" fmla="*/ 0 w 9143999"/>
              <a:gd name="connsiteY3-118" fmla="*/ 1204077 h 2051818"/>
              <a:gd name="connsiteX4-119" fmla="*/ 25380 w 9143999"/>
              <a:gd name="connsiteY4-120" fmla="*/ 54648 h 2051818"/>
              <a:gd name="connsiteX5-121" fmla="*/ 9143999 w 9143999"/>
              <a:gd name="connsiteY5-122" fmla="*/ 0 h 2051818"/>
              <a:gd name="connsiteX0-123" fmla="*/ 9124647 w 9143999"/>
              <a:gd name="connsiteY0-124" fmla="*/ 0 h 2127943"/>
              <a:gd name="connsiteX1-125" fmla="*/ 9143999 w 9143999"/>
              <a:gd name="connsiteY1-126" fmla="*/ 2127943 h 2127943"/>
              <a:gd name="connsiteX2-127" fmla="*/ 0 w 9143999"/>
              <a:gd name="connsiteY2-128" fmla="*/ 2127943 h 2127943"/>
              <a:gd name="connsiteX3-129" fmla="*/ 0 w 9143999"/>
              <a:gd name="connsiteY3-130" fmla="*/ 1280202 h 2127943"/>
              <a:gd name="connsiteX4-131" fmla="*/ 25380 w 9143999"/>
              <a:gd name="connsiteY4-132" fmla="*/ 130773 h 2127943"/>
              <a:gd name="connsiteX5-133" fmla="*/ 9124647 w 9143999"/>
              <a:gd name="connsiteY5-134" fmla="*/ 0 h 2127943"/>
              <a:gd name="connsiteX0-135" fmla="*/ 9124647 w 9143999"/>
              <a:gd name="connsiteY0-136" fmla="*/ 0 h 2127943"/>
              <a:gd name="connsiteX1-137" fmla="*/ 9143999 w 9143999"/>
              <a:gd name="connsiteY1-138" fmla="*/ 2127943 h 2127943"/>
              <a:gd name="connsiteX2-139" fmla="*/ 0 w 9143999"/>
              <a:gd name="connsiteY2-140" fmla="*/ 2127943 h 2127943"/>
              <a:gd name="connsiteX3-141" fmla="*/ 0 w 9143999"/>
              <a:gd name="connsiteY3-142" fmla="*/ 1280202 h 2127943"/>
              <a:gd name="connsiteX4-143" fmla="*/ 25380 w 9143999"/>
              <a:gd name="connsiteY4-144" fmla="*/ 130773 h 2127943"/>
              <a:gd name="connsiteX5-145" fmla="*/ 9124647 w 9143999"/>
              <a:gd name="connsiteY5-146" fmla="*/ 0 h 2127943"/>
              <a:gd name="connsiteX0-147" fmla="*/ 9124647 w 9143999"/>
              <a:gd name="connsiteY0-148" fmla="*/ 0 h 2127943"/>
              <a:gd name="connsiteX1-149" fmla="*/ 9143999 w 9143999"/>
              <a:gd name="connsiteY1-150" fmla="*/ 2127943 h 2127943"/>
              <a:gd name="connsiteX2-151" fmla="*/ 0 w 9143999"/>
              <a:gd name="connsiteY2-152" fmla="*/ 2127943 h 2127943"/>
              <a:gd name="connsiteX3-153" fmla="*/ 0 w 9143999"/>
              <a:gd name="connsiteY3-154" fmla="*/ 1280202 h 2127943"/>
              <a:gd name="connsiteX4-155" fmla="*/ 6028 w 9143999"/>
              <a:gd name="connsiteY4-156" fmla="*/ 11147 h 2127943"/>
              <a:gd name="connsiteX5-157" fmla="*/ 9124647 w 9143999"/>
              <a:gd name="connsiteY5-158" fmla="*/ 0 h 2127943"/>
              <a:gd name="connsiteX0-159" fmla="*/ 9138134 w 9157486"/>
              <a:gd name="connsiteY0-160" fmla="*/ 0 h 2127943"/>
              <a:gd name="connsiteX1-161" fmla="*/ 9157486 w 9157486"/>
              <a:gd name="connsiteY1-162" fmla="*/ 2127943 h 2127943"/>
              <a:gd name="connsiteX2-163" fmla="*/ 13487 w 9157486"/>
              <a:gd name="connsiteY2-164" fmla="*/ 2127943 h 2127943"/>
              <a:gd name="connsiteX3-165" fmla="*/ 13487 w 9157486"/>
              <a:gd name="connsiteY3-166" fmla="*/ 1280202 h 2127943"/>
              <a:gd name="connsiteX4-167" fmla="*/ 163 w 9157486"/>
              <a:gd name="connsiteY4-168" fmla="*/ 141648 h 2127943"/>
              <a:gd name="connsiteX5-169" fmla="*/ 9138134 w 9157486"/>
              <a:gd name="connsiteY5-170" fmla="*/ 0 h 2127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7486" h="2127943">
                <a:moveTo>
                  <a:pt x="9138134" y="0"/>
                </a:moveTo>
                <a:lnTo>
                  <a:pt x="9157486" y="2127943"/>
                </a:lnTo>
                <a:lnTo>
                  <a:pt x="13487" y="2127943"/>
                </a:lnTo>
                <a:lnTo>
                  <a:pt x="13487" y="1280202"/>
                </a:lnTo>
                <a:cubicBezTo>
                  <a:pt x="15496" y="857184"/>
                  <a:pt x="-1846" y="564666"/>
                  <a:pt x="163" y="141648"/>
                </a:cubicBezTo>
                <a:cubicBezTo>
                  <a:pt x="3568670" y="1577063"/>
                  <a:pt x="7137176" y="1131097"/>
                  <a:pt x="9138134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 rot="16200000">
            <a:off x="3813584" y="-16037"/>
            <a:ext cx="6868899" cy="6879174"/>
          </a:xfrm>
          <a:custGeom>
            <a:avLst/>
            <a:gdLst>
              <a:gd name="connsiteX0" fmla="*/ 6858000 w 6858000"/>
              <a:gd name="connsiteY0" fmla="*/ 0 h 6459417"/>
              <a:gd name="connsiteX1" fmla="*/ 6858000 w 6858000"/>
              <a:gd name="connsiteY1" fmla="*/ 1675279 h 6459417"/>
              <a:gd name="connsiteX2" fmla="*/ 6858000 w 6858000"/>
              <a:gd name="connsiteY2" fmla="*/ 1819701 h 6459417"/>
              <a:gd name="connsiteX3" fmla="*/ 6858000 w 6858000"/>
              <a:gd name="connsiteY3" fmla="*/ 2278767 h 6459417"/>
              <a:gd name="connsiteX4" fmla="*/ 6858000 w 6858000"/>
              <a:gd name="connsiteY4" fmla="*/ 3954046 h 6459417"/>
              <a:gd name="connsiteX5" fmla="*/ 6858000 w 6858000"/>
              <a:gd name="connsiteY5" fmla="*/ 4098468 h 6459417"/>
              <a:gd name="connsiteX6" fmla="*/ 6858000 w 6858000"/>
              <a:gd name="connsiteY6" fmla="*/ 4180650 h 6459417"/>
              <a:gd name="connsiteX7" fmla="*/ 6858000 w 6858000"/>
              <a:gd name="connsiteY7" fmla="*/ 6459417 h 6459417"/>
              <a:gd name="connsiteX8" fmla="*/ 0 w 6858000"/>
              <a:gd name="connsiteY8" fmla="*/ 6459417 h 6459417"/>
              <a:gd name="connsiteX9" fmla="*/ 0 w 6858000"/>
              <a:gd name="connsiteY9" fmla="*/ 4180650 h 6459417"/>
              <a:gd name="connsiteX10" fmla="*/ 0 w 6858000"/>
              <a:gd name="connsiteY10" fmla="*/ 4098468 h 6459417"/>
              <a:gd name="connsiteX11" fmla="*/ 0 w 6858000"/>
              <a:gd name="connsiteY11" fmla="*/ 3954046 h 6459417"/>
              <a:gd name="connsiteX12" fmla="*/ 0 w 6858000"/>
              <a:gd name="connsiteY12" fmla="*/ 3295924 h 6459417"/>
              <a:gd name="connsiteX13" fmla="*/ 0 w 6858000"/>
              <a:gd name="connsiteY13" fmla="*/ 1819701 h 6459417"/>
              <a:gd name="connsiteX14" fmla="*/ 0 w 6858000"/>
              <a:gd name="connsiteY14" fmla="*/ 1675279 h 6459417"/>
              <a:gd name="connsiteX15" fmla="*/ 0 w 6858000"/>
              <a:gd name="connsiteY15" fmla="*/ 1017157 h 6459417"/>
              <a:gd name="connsiteX16" fmla="*/ 227535 w 6858000"/>
              <a:gd name="connsiteY16" fmla="*/ 1166258 h 6459417"/>
              <a:gd name="connsiteX17" fmla="*/ 6270374 w 6858000"/>
              <a:gd name="connsiteY17" fmla="*/ 412001 h 6459417"/>
              <a:gd name="connsiteX18" fmla="*/ 6705779 w 6858000"/>
              <a:gd name="connsiteY18" fmla="*/ 117916 h 6459417"/>
              <a:gd name="connsiteX0-1" fmla="*/ 6858000 w 6941935"/>
              <a:gd name="connsiteY0-2" fmla="*/ 56823 h 6516240"/>
              <a:gd name="connsiteX1-3" fmla="*/ 6858000 w 6941935"/>
              <a:gd name="connsiteY1-4" fmla="*/ 1732102 h 6516240"/>
              <a:gd name="connsiteX2-5" fmla="*/ 6858000 w 6941935"/>
              <a:gd name="connsiteY2-6" fmla="*/ 1876524 h 6516240"/>
              <a:gd name="connsiteX3-7" fmla="*/ 6858000 w 6941935"/>
              <a:gd name="connsiteY3-8" fmla="*/ 2335590 h 6516240"/>
              <a:gd name="connsiteX4-9" fmla="*/ 6858000 w 6941935"/>
              <a:gd name="connsiteY4-10" fmla="*/ 4010869 h 6516240"/>
              <a:gd name="connsiteX5-11" fmla="*/ 6858000 w 6941935"/>
              <a:gd name="connsiteY5-12" fmla="*/ 4155291 h 6516240"/>
              <a:gd name="connsiteX6-13" fmla="*/ 6858000 w 6941935"/>
              <a:gd name="connsiteY6-14" fmla="*/ 4237473 h 6516240"/>
              <a:gd name="connsiteX7-15" fmla="*/ 6858000 w 6941935"/>
              <a:gd name="connsiteY7-16" fmla="*/ 6516240 h 6516240"/>
              <a:gd name="connsiteX8-17" fmla="*/ 0 w 6941935"/>
              <a:gd name="connsiteY8-18" fmla="*/ 6516240 h 6516240"/>
              <a:gd name="connsiteX9-19" fmla="*/ 0 w 6941935"/>
              <a:gd name="connsiteY9-20" fmla="*/ 4237473 h 6516240"/>
              <a:gd name="connsiteX10-21" fmla="*/ 0 w 6941935"/>
              <a:gd name="connsiteY10-22" fmla="*/ 4155291 h 6516240"/>
              <a:gd name="connsiteX11-23" fmla="*/ 0 w 6941935"/>
              <a:gd name="connsiteY11-24" fmla="*/ 4010869 h 6516240"/>
              <a:gd name="connsiteX12-25" fmla="*/ 0 w 6941935"/>
              <a:gd name="connsiteY12-26" fmla="*/ 3352747 h 6516240"/>
              <a:gd name="connsiteX13-27" fmla="*/ 0 w 6941935"/>
              <a:gd name="connsiteY13-28" fmla="*/ 1876524 h 6516240"/>
              <a:gd name="connsiteX14-29" fmla="*/ 0 w 6941935"/>
              <a:gd name="connsiteY14-30" fmla="*/ 1732102 h 6516240"/>
              <a:gd name="connsiteX15-31" fmla="*/ 0 w 6941935"/>
              <a:gd name="connsiteY15-32" fmla="*/ 1073980 h 6516240"/>
              <a:gd name="connsiteX16-33" fmla="*/ 227535 w 6941935"/>
              <a:gd name="connsiteY16-34" fmla="*/ 1223081 h 6516240"/>
              <a:gd name="connsiteX17-35" fmla="*/ 6270374 w 6941935"/>
              <a:gd name="connsiteY17-36" fmla="*/ 468824 h 6516240"/>
              <a:gd name="connsiteX18-37" fmla="*/ 6858000 w 6941935"/>
              <a:gd name="connsiteY18-38" fmla="*/ 56823 h 6516240"/>
              <a:gd name="connsiteX0-39" fmla="*/ 6858000 w 6858000"/>
              <a:gd name="connsiteY0-40" fmla="*/ 4734 h 6464151"/>
              <a:gd name="connsiteX1-41" fmla="*/ 6858000 w 6858000"/>
              <a:gd name="connsiteY1-42" fmla="*/ 1680013 h 6464151"/>
              <a:gd name="connsiteX2-43" fmla="*/ 6858000 w 6858000"/>
              <a:gd name="connsiteY2-44" fmla="*/ 1824435 h 6464151"/>
              <a:gd name="connsiteX3-45" fmla="*/ 6858000 w 6858000"/>
              <a:gd name="connsiteY3-46" fmla="*/ 2283501 h 6464151"/>
              <a:gd name="connsiteX4-47" fmla="*/ 6858000 w 6858000"/>
              <a:gd name="connsiteY4-48" fmla="*/ 3958780 h 6464151"/>
              <a:gd name="connsiteX5-49" fmla="*/ 6858000 w 6858000"/>
              <a:gd name="connsiteY5-50" fmla="*/ 4103202 h 6464151"/>
              <a:gd name="connsiteX6-51" fmla="*/ 6858000 w 6858000"/>
              <a:gd name="connsiteY6-52" fmla="*/ 4185384 h 6464151"/>
              <a:gd name="connsiteX7-53" fmla="*/ 6858000 w 6858000"/>
              <a:gd name="connsiteY7-54" fmla="*/ 6464151 h 6464151"/>
              <a:gd name="connsiteX8-55" fmla="*/ 0 w 6858000"/>
              <a:gd name="connsiteY8-56" fmla="*/ 6464151 h 6464151"/>
              <a:gd name="connsiteX9-57" fmla="*/ 0 w 6858000"/>
              <a:gd name="connsiteY9-58" fmla="*/ 4185384 h 6464151"/>
              <a:gd name="connsiteX10-59" fmla="*/ 0 w 6858000"/>
              <a:gd name="connsiteY10-60" fmla="*/ 4103202 h 6464151"/>
              <a:gd name="connsiteX11-61" fmla="*/ 0 w 6858000"/>
              <a:gd name="connsiteY11-62" fmla="*/ 3958780 h 6464151"/>
              <a:gd name="connsiteX12-63" fmla="*/ 0 w 6858000"/>
              <a:gd name="connsiteY12-64" fmla="*/ 3300658 h 6464151"/>
              <a:gd name="connsiteX13-65" fmla="*/ 0 w 6858000"/>
              <a:gd name="connsiteY13-66" fmla="*/ 1824435 h 6464151"/>
              <a:gd name="connsiteX14-67" fmla="*/ 0 w 6858000"/>
              <a:gd name="connsiteY14-68" fmla="*/ 1680013 h 6464151"/>
              <a:gd name="connsiteX15-69" fmla="*/ 0 w 6858000"/>
              <a:gd name="connsiteY15-70" fmla="*/ 1021891 h 6464151"/>
              <a:gd name="connsiteX16-71" fmla="*/ 227535 w 6858000"/>
              <a:gd name="connsiteY16-72" fmla="*/ 1170992 h 6464151"/>
              <a:gd name="connsiteX17-73" fmla="*/ 6858000 w 6858000"/>
              <a:gd name="connsiteY17-74" fmla="*/ 4734 h 6464151"/>
              <a:gd name="connsiteX0-75" fmla="*/ 6858000 w 6858000"/>
              <a:gd name="connsiteY0-76" fmla="*/ 0 h 6459417"/>
              <a:gd name="connsiteX1-77" fmla="*/ 6858000 w 6858000"/>
              <a:gd name="connsiteY1-78" fmla="*/ 1675279 h 6459417"/>
              <a:gd name="connsiteX2-79" fmla="*/ 6858000 w 6858000"/>
              <a:gd name="connsiteY2-80" fmla="*/ 1819701 h 6459417"/>
              <a:gd name="connsiteX3-81" fmla="*/ 6858000 w 6858000"/>
              <a:gd name="connsiteY3-82" fmla="*/ 2278767 h 6459417"/>
              <a:gd name="connsiteX4-83" fmla="*/ 6858000 w 6858000"/>
              <a:gd name="connsiteY4-84" fmla="*/ 3954046 h 6459417"/>
              <a:gd name="connsiteX5-85" fmla="*/ 6858000 w 6858000"/>
              <a:gd name="connsiteY5-86" fmla="*/ 4098468 h 6459417"/>
              <a:gd name="connsiteX6-87" fmla="*/ 6858000 w 6858000"/>
              <a:gd name="connsiteY6-88" fmla="*/ 4180650 h 6459417"/>
              <a:gd name="connsiteX7-89" fmla="*/ 6858000 w 6858000"/>
              <a:gd name="connsiteY7-90" fmla="*/ 6459417 h 6459417"/>
              <a:gd name="connsiteX8-91" fmla="*/ 0 w 6858000"/>
              <a:gd name="connsiteY8-92" fmla="*/ 6459417 h 6459417"/>
              <a:gd name="connsiteX9-93" fmla="*/ 0 w 6858000"/>
              <a:gd name="connsiteY9-94" fmla="*/ 4180650 h 6459417"/>
              <a:gd name="connsiteX10-95" fmla="*/ 0 w 6858000"/>
              <a:gd name="connsiteY10-96" fmla="*/ 4098468 h 6459417"/>
              <a:gd name="connsiteX11-97" fmla="*/ 0 w 6858000"/>
              <a:gd name="connsiteY11-98" fmla="*/ 3954046 h 6459417"/>
              <a:gd name="connsiteX12-99" fmla="*/ 0 w 6858000"/>
              <a:gd name="connsiteY12-100" fmla="*/ 3295924 h 6459417"/>
              <a:gd name="connsiteX13-101" fmla="*/ 0 w 6858000"/>
              <a:gd name="connsiteY13-102" fmla="*/ 1819701 h 6459417"/>
              <a:gd name="connsiteX14-103" fmla="*/ 0 w 6858000"/>
              <a:gd name="connsiteY14-104" fmla="*/ 1675279 h 6459417"/>
              <a:gd name="connsiteX15-105" fmla="*/ 0 w 6858000"/>
              <a:gd name="connsiteY15-106" fmla="*/ 1017157 h 6459417"/>
              <a:gd name="connsiteX16-107" fmla="*/ 227535 w 6858000"/>
              <a:gd name="connsiteY16-108" fmla="*/ 1166258 h 6459417"/>
              <a:gd name="connsiteX17-109" fmla="*/ 6858000 w 6858000"/>
              <a:gd name="connsiteY17-110" fmla="*/ 0 h 6459417"/>
              <a:gd name="connsiteX0-111" fmla="*/ 6858000 w 6858000"/>
              <a:gd name="connsiteY0-112" fmla="*/ 0 h 6459417"/>
              <a:gd name="connsiteX1-113" fmla="*/ 6858000 w 6858000"/>
              <a:gd name="connsiteY1-114" fmla="*/ 1675279 h 6459417"/>
              <a:gd name="connsiteX2-115" fmla="*/ 6858000 w 6858000"/>
              <a:gd name="connsiteY2-116" fmla="*/ 1819701 h 6459417"/>
              <a:gd name="connsiteX3-117" fmla="*/ 6858000 w 6858000"/>
              <a:gd name="connsiteY3-118" fmla="*/ 2278767 h 6459417"/>
              <a:gd name="connsiteX4-119" fmla="*/ 6858000 w 6858000"/>
              <a:gd name="connsiteY4-120" fmla="*/ 3954046 h 6459417"/>
              <a:gd name="connsiteX5-121" fmla="*/ 6858000 w 6858000"/>
              <a:gd name="connsiteY5-122" fmla="*/ 4098468 h 6459417"/>
              <a:gd name="connsiteX6-123" fmla="*/ 6858000 w 6858000"/>
              <a:gd name="connsiteY6-124" fmla="*/ 4180650 h 6459417"/>
              <a:gd name="connsiteX7-125" fmla="*/ 6858000 w 6858000"/>
              <a:gd name="connsiteY7-126" fmla="*/ 6459417 h 6459417"/>
              <a:gd name="connsiteX8-127" fmla="*/ 0 w 6858000"/>
              <a:gd name="connsiteY8-128" fmla="*/ 6459417 h 6459417"/>
              <a:gd name="connsiteX9-129" fmla="*/ 0 w 6858000"/>
              <a:gd name="connsiteY9-130" fmla="*/ 4180650 h 6459417"/>
              <a:gd name="connsiteX10-131" fmla="*/ 0 w 6858000"/>
              <a:gd name="connsiteY10-132" fmla="*/ 4098468 h 6459417"/>
              <a:gd name="connsiteX11-133" fmla="*/ 0 w 6858000"/>
              <a:gd name="connsiteY11-134" fmla="*/ 3954046 h 6459417"/>
              <a:gd name="connsiteX12-135" fmla="*/ 0 w 6858000"/>
              <a:gd name="connsiteY12-136" fmla="*/ 3295924 h 6459417"/>
              <a:gd name="connsiteX13-137" fmla="*/ 0 w 6858000"/>
              <a:gd name="connsiteY13-138" fmla="*/ 1819701 h 6459417"/>
              <a:gd name="connsiteX14-139" fmla="*/ 0 w 6858000"/>
              <a:gd name="connsiteY14-140" fmla="*/ 1675279 h 6459417"/>
              <a:gd name="connsiteX15-141" fmla="*/ 0 w 6858000"/>
              <a:gd name="connsiteY15-142" fmla="*/ 1017157 h 6459417"/>
              <a:gd name="connsiteX16-143" fmla="*/ 6858000 w 6858000"/>
              <a:gd name="connsiteY16-144" fmla="*/ 0 h 6459417"/>
              <a:gd name="connsiteX0-145" fmla="*/ 6858000 w 6858000"/>
              <a:gd name="connsiteY0-146" fmla="*/ 0 h 6459417"/>
              <a:gd name="connsiteX1-147" fmla="*/ 6858000 w 6858000"/>
              <a:gd name="connsiteY1-148" fmla="*/ 1675279 h 6459417"/>
              <a:gd name="connsiteX2-149" fmla="*/ 6858000 w 6858000"/>
              <a:gd name="connsiteY2-150" fmla="*/ 1819701 h 6459417"/>
              <a:gd name="connsiteX3-151" fmla="*/ 6858000 w 6858000"/>
              <a:gd name="connsiteY3-152" fmla="*/ 2278767 h 6459417"/>
              <a:gd name="connsiteX4-153" fmla="*/ 6858000 w 6858000"/>
              <a:gd name="connsiteY4-154" fmla="*/ 3954046 h 6459417"/>
              <a:gd name="connsiteX5-155" fmla="*/ 6858000 w 6858000"/>
              <a:gd name="connsiteY5-156" fmla="*/ 4098468 h 6459417"/>
              <a:gd name="connsiteX6-157" fmla="*/ 6858000 w 6858000"/>
              <a:gd name="connsiteY6-158" fmla="*/ 4180650 h 6459417"/>
              <a:gd name="connsiteX7-159" fmla="*/ 6858000 w 6858000"/>
              <a:gd name="connsiteY7-160" fmla="*/ 6459417 h 6459417"/>
              <a:gd name="connsiteX8-161" fmla="*/ 0 w 6858000"/>
              <a:gd name="connsiteY8-162" fmla="*/ 6459417 h 6459417"/>
              <a:gd name="connsiteX9-163" fmla="*/ 0 w 6858000"/>
              <a:gd name="connsiteY9-164" fmla="*/ 4180650 h 6459417"/>
              <a:gd name="connsiteX10-165" fmla="*/ 0 w 6858000"/>
              <a:gd name="connsiteY10-166" fmla="*/ 4098468 h 6459417"/>
              <a:gd name="connsiteX11-167" fmla="*/ 0 w 6858000"/>
              <a:gd name="connsiteY11-168" fmla="*/ 3954046 h 6459417"/>
              <a:gd name="connsiteX12-169" fmla="*/ 0 w 6858000"/>
              <a:gd name="connsiteY12-170" fmla="*/ 3295924 h 6459417"/>
              <a:gd name="connsiteX13-171" fmla="*/ 0 w 6858000"/>
              <a:gd name="connsiteY13-172" fmla="*/ 1819701 h 6459417"/>
              <a:gd name="connsiteX14-173" fmla="*/ 0 w 6858000"/>
              <a:gd name="connsiteY14-174" fmla="*/ 1675279 h 6459417"/>
              <a:gd name="connsiteX15-175" fmla="*/ 0 w 6858000"/>
              <a:gd name="connsiteY15-176" fmla="*/ 1017157 h 6459417"/>
              <a:gd name="connsiteX16-177" fmla="*/ 6858000 w 6858000"/>
              <a:gd name="connsiteY16-178" fmla="*/ 0 h 6459417"/>
              <a:gd name="connsiteX0-179" fmla="*/ 6858000 w 6858000"/>
              <a:gd name="connsiteY0-180" fmla="*/ 0 h 6459417"/>
              <a:gd name="connsiteX1-181" fmla="*/ 6858000 w 6858000"/>
              <a:gd name="connsiteY1-182" fmla="*/ 1675279 h 6459417"/>
              <a:gd name="connsiteX2-183" fmla="*/ 6858000 w 6858000"/>
              <a:gd name="connsiteY2-184" fmla="*/ 1819701 h 6459417"/>
              <a:gd name="connsiteX3-185" fmla="*/ 6858000 w 6858000"/>
              <a:gd name="connsiteY3-186" fmla="*/ 2278767 h 6459417"/>
              <a:gd name="connsiteX4-187" fmla="*/ 6858000 w 6858000"/>
              <a:gd name="connsiteY4-188" fmla="*/ 3954046 h 6459417"/>
              <a:gd name="connsiteX5-189" fmla="*/ 6858000 w 6858000"/>
              <a:gd name="connsiteY5-190" fmla="*/ 4098468 h 6459417"/>
              <a:gd name="connsiteX6-191" fmla="*/ 6858000 w 6858000"/>
              <a:gd name="connsiteY6-192" fmla="*/ 4180650 h 6459417"/>
              <a:gd name="connsiteX7-193" fmla="*/ 6858000 w 6858000"/>
              <a:gd name="connsiteY7-194" fmla="*/ 6459417 h 6459417"/>
              <a:gd name="connsiteX8-195" fmla="*/ 0 w 6858000"/>
              <a:gd name="connsiteY8-196" fmla="*/ 6459417 h 6459417"/>
              <a:gd name="connsiteX9-197" fmla="*/ 0 w 6858000"/>
              <a:gd name="connsiteY9-198" fmla="*/ 4180650 h 6459417"/>
              <a:gd name="connsiteX10-199" fmla="*/ 0 w 6858000"/>
              <a:gd name="connsiteY10-200" fmla="*/ 4098468 h 6459417"/>
              <a:gd name="connsiteX11-201" fmla="*/ 0 w 6858000"/>
              <a:gd name="connsiteY11-202" fmla="*/ 3954046 h 6459417"/>
              <a:gd name="connsiteX12-203" fmla="*/ 0 w 6858000"/>
              <a:gd name="connsiteY12-204" fmla="*/ 3295924 h 6459417"/>
              <a:gd name="connsiteX13-205" fmla="*/ 0 w 6858000"/>
              <a:gd name="connsiteY13-206" fmla="*/ 1819701 h 6459417"/>
              <a:gd name="connsiteX14-207" fmla="*/ 0 w 6858000"/>
              <a:gd name="connsiteY14-208" fmla="*/ 1675279 h 6459417"/>
              <a:gd name="connsiteX15-209" fmla="*/ 0 w 6858000"/>
              <a:gd name="connsiteY15-210" fmla="*/ 1017157 h 6459417"/>
              <a:gd name="connsiteX16-211" fmla="*/ 6858000 w 6858000"/>
              <a:gd name="connsiteY16-212" fmla="*/ 0 h 6459417"/>
              <a:gd name="connsiteX0-213" fmla="*/ 6858000 w 6858000"/>
              <a:gd name="connsiteY0-214" fmla="*/ 0 h 6459417"/>
              <a:gd name="connsiteX1-215" fmla="*/ 6858000 w 6858000"/>
              <a:gd name="connsiteY1-216" fmla="*/ 1675279 h 6459417"/>
              <a:gd name="connsiteX2-217" fmla="*/ 6858000 w 6858000"/>
              <a:gd name="connsiteY2-218" fmla="*/ 1819701 h 6459417"/>
              <a:gd name="connsiteX3-219" fmla="*/ 6858000 w 6858000"/>
              <a:gd name="connsiteY3-220" fmla="*/ 2278767 h 6459417"/>
              <a:gd name="connsiteX4-221" fmla="*/ 6858000 w 6858000"/>
              <a:gd name="connsiteY4-222" fmla="*/ 3954046 h 6459417"/>
              <a:gd name="connsiteX5-223" fmla="*/ 6858000 w 6858000"/>
              <a:gd name="connsiteY5-224" fmla="*/ 4098468 h 6459417"/>
              <a:gd name="connsiteX6-225" fmla="*/ 6858000 w 6858000"/>
              <a:gd name="connsiteY6-226" fmla="*/ 4180650 h 6459417"/>
              <a:gd name="connsiteX7-227" fmla="*/ 6858000 w 6858000"/>
              <a:gd name="connsiteY7-228" fmla="*/ 6459417 h 6459417"/>
              <a:gd name="connsiteX8-229" fmla="*/ 0 w 6858000"/>
              <a:gd name="connsiteY8-230" fmla="*/ 6459417 h 6459417"/>
              <a:gd name="connsiteX9-231" fmla="*/ 0 w 6858000"/>
              <a:gd name="connsiteY9-232" fmla="*/ 4180650 h 6459417"/>
              <a:gd name="connsiteX10-233" fmla="*/ 0 w 6858000"/>
              <a:gd name="connsiteY10-234" fmla="*/ 4098468 h 6459417"/>
              <a:gd name="connsiteX11-235" fmla="*/ 0 w 6858000"/>
              <a:gd name="connsiteY11-236" fmla="*/ 3954046 h 6459417"/>
              <a:gd name="connsiteX12-237" fmla="*/ 0 w 6858000"/>
              <a:gd name="connsiteY12-238" fmla="*/ 3295924 h 6459417"/>
              <a:gd name="connsiteX13-239" fmla="*/ 0 w 6858000"/>
              <a:gd name="connsiteY13-240" fmla="*/ 1819701 h 6459417"/>
              <a:gd name="connsiteX14-241" fmla="*/ 0 w 6858000"/>
              <a:gd name="connsiteY14-242" fmla="*/ 1675279 h 6459417"/>
              <a:gd name="connsiteX15-243" fmla="*/ 0 w 6858000"/>
              <a:gd name="connsiteY15-244" fmla="*/ 1017157 h 6459417"/>
              <a:gd name="connsiteX16-245" fmla="*/ 6858000 w 6858000"/>
              <a:gd name="connsiteY16-246" fmla="*/ 0 h 6459417"/>
              <a:gd name="connsiteX0-247" fmla="*/ 6858000 w 6858000"/>
              <a:gd name="connsiteY0-248" fmla="*/ 0 h 6459417"/>
              <a:gd name="connsiteX1-249" fmla="*/ 6858000 w 6858000"/>
              <a:gd name="connsiteY1-250" fmla="*/ 1675279 h 6459417"/>
              <a:gd name="connsiteX2-251" fmla="*/ 6858000 w 6858000"/>
              <a:gd name="connsiteY2-252" fmla="*/ 1819701 h 6459417"/>
              <a:gd name="connsiteX3-253" fmla="*/ 6858000 w 6858000"/>
              <a:gd name="connsiteY3-254" fmla="*/ 2278767 h 6459417"/>
              <a:gd name="connsiteX4-255" fmla="*/ 6858000 w 6858000"/>
              <a:gd name="connsiteY4-256" fmla="*/ 3954046 h 6459417"/>
              <a:gd name="connsiteX5-257" fmla="*/ 6858000 w 6858000"/>
              <a:gd name="connsiteY5-258" fmla="*/ 4098468 h 6459417"/>
              <a:gd name="connsiteX6-259" fmla="*/ 6858000 w 6858000"/>
              <a:gd name="connsiteY6-260" fmla="*/ 4180650 h 6459417"/>
              <a:gd name="connsiteX7-261" fmla="*/ 6858000 w 6858000"/>
              <a:gd name="connsiteY7-262" fmla="*/ 6459417 h 6459417"/>
              <a:gd name="connsiteX8-263" fmla="*/ 0 w 6858000"/>
              <a:gd name="connsiteY8-264" fmla="*/ 6459417 h 6459417"/>
              <a:gd name="connsiteX9-265" fmla="*/ 0 w 6858000"/>
              <a:gd name="connsiteY9-266" fmla="*/ 4180650 h 6459417"/>
              <a:gd name="connsiteX10-267" fmla="*/ 0 w 6858000"/>
              <a:gd name="connsiteY10-268" fmla="*/ 4098468 h 6459417"/>
              <a:gd name="connsiteX11-269" fmla="*/ 0 w 6858000"/>
              <a:gd name="connsiteY11-270" fmla="*/ 3954046 h 6459417"/>
              <a:gd name="connsiteX12-271" fmla="*/ 0 w 6858000"/>
              <a:gd name="connsiteY12-272" fmla="*/ 3295924 h 6459417"/>
              <a:gd name="connsiteX13-273" fmla="*/ 0 w 6858000"/>
              <a:gd name="connsiteY13-274" fmla="*/ 1819701 h 6459417"/>
              <a:gd name="connsiteX14-275" fmla="*/ 0 w 6858000"/>
              <a:gd name="connsiteY14-276" fmla="*/ 1675279 h 6459417"/>
              <a:gd name="connsiteX15-277" fmla="*/ 0 w 6858000"/>
              <a:gd name="connsiteY15-278" fmla="*/ 1017157 h 6459417"/>
              <a:gd name="connsiteX16-279" fmla="*/ 6858000 w 6858000"/>
              <a:gd name="connsiteY16-280" fmla="*/ 0 h 6459417"/>
              <a:gd name="connsiteX0-281" fmla="*/ 6858000 w 6858000"/>
              <a:gd name="connsiteY0-282" fmla="*/ 0 h 6459417"/>
              <a:gd name="connsiteX1-283" fmla="*/ 6858000 w 6858000"/>
              <a:gd name="connsiteY1-284" fmla="*/ 1675279 h 6459417"/>
              <a:gd name="connsiteX2-285" fmla="*/ 6858000 w 6858000"/>
              <a:gd name="connsiteY2-286" fmla="*/ 1819701 h 6459417"/>
              <a:gd name="connsiteX3-287" fmla="*/ 6858000 w 6858000"/>
              <a:gd name="connsiteY3-288" fmla="*/ 2278767 h 6459417"/>
              <a:gd name="connsiteX4-289" fmla="*/ 6858000 w 6858000"/>
              <a:gd name="connsiteY4-290" fmla="*/ 3954046 h 6459417"/>
              <a:gd name="connsiteX5-291" fmla="*/ 6858000 w 6858000"/>
              <a:gd name="connsiteY5-292" fmla="*/ 4098468 h 6459417"/>
              <a:gd name="connsiteX6-293" fmla="*/ 6858000 w 6858000"/>
              <a:gd name="connsiteY6-294" fmla="*/ 4180650 h 6459417"/>
              <a:gd name="connsiteX7-295" fmla="*/ 6858000 w 6858000"/>
              <a:gd name="connsiteY7-296" fmla="*/ 6459417 h 6459417"/>
              <a:gd name="connsiteX8-297" fmla="*/ 0 w 6858000"/>
              <a:gd name="connsiteY8-298" fmla="*/ 6459417 h 6459417"/>
              <a:gd name="connsiteX9-299" fmla="*/ 0 w 6858000"/>
              <a:gd name="connsiteY9-300" fmla="*/ 4180650 h 6459417"/>
              <a:gd name="connsiteX10-301" fmla="*/ 0 w 6858000"/>
              <a:gd name="connsiteY10-302" fmla="*/ 4098468 h 6459417"/>
              <a:gd name="connsiteX11-303" fmla="*/ 0 w 6858000"/>
              <a:gd name="connsiteY11-304" fmla="*/ 3954046 h 6459417"/>
              <a:gd name="connsiteX12-305" fmla="*/ 0 w 6858000"/>
              <a:gd name="connsiteY12-306" fmla="*/ 3295924 h 6459417"/>
              <a:gd name="connsiteX13-307" fmla="*/ 0 w 6858000"/>
              <a:gd name="connsiteY13-308" fmla="*/ 1819701 h 6459417"/>
              <a:gd name="connsiteX14-309" fmla="*/ 0 w 6858000"/>
              <a:gd name="connsiteY14-310" fmla="*/ 1675279 h 6459417"/>
              <a:gd name="connsiteX15-311" fmla="*/ 0 w 6858000"/>
              <a:gd name="connsiteY15-312" fmla="*/ 1017157 h 6459417"/>
              <a:gd name="connsiteX16-313" fmla="*/ 6858000 w 6858000"/>
              <a:gd name="connsiteY16-314" fmla="*/ 0 h 6459417"/>
              <a:gd name="connsiteX0-315" fmla="*/ 6858000 w 6858000"/>
              <a:gd name="connsiteY0-316" fmla="*/ 0 h 6459417"/>
              <a:gd name="connsiteX1-317" fmla="*/ 6858000 w 6858000"/>
              <a:gd name="connsiteY1-318" fmla="*/ 1675279 h 6459417"/>
              <a:gd name="connsiteX2-319" fmla="*/ 6858000 w 6858000"/>
              <a:gd name="connsiteY2-320" fmla="*/ 1819701 h 6459417"/>
              <a:gd name="connsiteX3-321" fmla="*/ 6858000 w 6858000"/>
              <a:gd name="connsiteY3-322" fmla="*/ 2278767 h 6459417"/>
              <a:gd name="connsiteX4-323" fmla="*/ 6858000 w 6858000"/>
              <a:gd name="connsiteY4-324" fmla="*/ 3954046 h 6459417"/>
              <a:gd name="connsiteX5-325" fmla="*/ 6858000 w 6858000"/>
              <a:gd name="connsiteY5-326" fmla="*/ 4098468 h 6459417"/>
              <a:gd name="connsiteX6-327" fmla="*/ 6858000 w 6858000"/>
              <a:gd name="connsiteY6-328" fmla="*/ 4180650 h 6459417"/>
              <a:gd name="connsiteX7-329" fmla="*/ 6858000 w 6858000"/>
              <a:gd name="connsiteY7-330" fmla="*/ 6459417 h 6459417"/>
              <a:gd name="connsiteX8-331" fmla="*/ 0 w 6858000"/>
              <a:gd name="connsiteY8-332" fmla="*/ 6459417 h 6459417"/>
              <a:gd name="connsiteX9-333" fmla="*/ 0 w 6858000"/>
              <a:gd name="connsiteY9-334" fmla="*/ 4180650 h 6459417"/>
              <a:gd name="connsiteX10-335" fmla="*/ 0 w 6858000"/>
              <a:gd name="connsiteY10-336" fmla="*/ 4098468 h 6459417"/>
              <a:gd name="connsiteX11-337" fmla="*/ 0 w 6858000"/>
              <a:gd name="connsiteY11-338" fmla="*/ 3954046 h 6459417"/>
              <a:gd name="connsiteX12-339" fmla="*/ 0 w 6858000"/>
              <a:gd name="connsiteY12-340" fmla="*/ 3295924 h 6459417"/>
              <a:gd name="connsiteX13-341" fmla="*/ 0 w 6858000"/>
              <a:gd name="connsiteY13-342" fmla="*/ 1819701 h 6459417"/>
              <a:gd name="connsiteX14-343" fmla="*/ 0 w 6858000"/>
              <a:gd name="connsiteY14-344" fmla="*/ 1675279 h 6459417"/>
              <a:gd name="connsiteX15-345" fmla="*/ 0 w 6858000"/>
              <a:gd name="connsiteY15-346" fmla="*/ 1017157 h 6459417"/>
              <a:gd name="connsiteX16-347" fmla="*/ 6858000 w 6858000"/>
              <a:gd name="connsiteY16-348" fmla="*/ 0 h 6459417"/>
              <a:gd name="connsiteX0-349" fmla="*/ 6858000 w 6858000"/>
              <a:gd name="connsiteY0-350" fmla="*/ 0 h 6459417"/>
              <a:gd name="connsiteX1-351" fmla="*/ 6858000 w 6858000"/>
              <a:gd name="connsiteY1-352" fmla="*/ 1675279 h 6459417"/>
              <a:gd name="connsiteX2-353" fmla="*/ 6858000 w 6858000"/>
              <a:gd name="connsiteY2-354" fmla="*/ 1819701 h 6459417"/>
              <a:gd name="connsiteX3-355" fmla="*/ 6858000 w 6858000"/>
              <a:gd name="connsiteY3-356" fmla="*/ 2278767 h 6459417"/>
              <a:gd name="connsiteX4-357" fmla="*/ 6858000 w 6858000"/>
              <a:gd name="connsiteY4-358" fmla="*/ 3954046 h 6459417"/>
              <a:gd name="connsiteX5-359" fmla="*/ 6858000 w 6858000"/>
              <a:gd name="connsiteY5-360" fmla="*/ 4098468 h 6459417"/>
              <a:gd name="connsiteX6-361" fmla="*/ 6858000 w 6858000"/>
              <a:gd name="connsiteY6-362" fmla="*/ 4180650 h 6459417"/>
              <a:gd name="connsiteX7-363" fmla="*/ 6858000 w 6858000"/>
              <a:gd name="connsiteY7-364" fmla="*/ 6459417 h 6459417"/>
              <a:gd name="connsiteX8-365" fmla="*/ 0 w 6858000"/>
              <a:gd name="connsiteY8-366" fmla="*/ 6459417 h 6459417"/>
              <a:gd name="connsiteX9-367" fmla="*/ 0 w 6858000"/>
              <a:gd name="connsiteY9-368" fmla="*/ 4180650 h 6459417"/>
              <a:gd name="connsiteX10-369" fmla="*/ 0 w 6858000"/>
              <a:gd name="connsiteY10-370" fmla="*/ 4098468 h 6459417"/>
              <a:gd name="connsiteX11-371" fmla="*/ 0 w 6858000"/>
              <a:gd name="connsiteY11-372" fmla="*/ 3954046 h 6459417"/>
              <a:gd name="connsiteX12-373" fmla="*/ 0 w 6858000"/>
              <a:gd name="connsiteY12-374" fmla="*/ 3295924 h 6459417"/>
              <a:gd name="connsiteX13-375" fmla="*/ 0 w 6858000"/>
              <a:gd name="connsiteY13-376" fmla="*/ 1819701 h 6459417"/>
              <a:gd name="connsiteX14-377" fmla="*/ 0 w 6858000"/>
              <a:gd name="connsiteY14-378" fmla="*/ 1675279 h 6459417"/>
              <a:gd name="connsiteX15-379" fmla="*/ 0 w 6858000"/>
              <a:gd name="connsiteY15-380" fmla="*/ 1017157 h 6459417"/>
              <a:gd name="connsiteX16-381" fmla="*/ 6858000 w 6858000"/>
              <a:gd name="connsiteY16-382" fmla="*/ 0 h 6459417"/>
              <a:gd name="connsiteX0-383" fmla="*/ 6858000 w 6858000"/>
              <a:gd name="connsiteY0-384" fmla="*/ 0 h 6459417"/>
              <a:gd name="connsiteX1-385" fmla="*/ 6858000 w 6858000"/>
              <a:gd name="connsiteY1-386" fmla="*/ 1675279 h 6459417"/>
              <a:gd name="connsiteX2-387" fmla="*/ 6858000 w 6858000"/>
              <a:gd name="connsiteY2-388" fmla="*/ 1819701 h 6459417"/>
              <a:gd name="connsiteX3-389" fmla="*/ 6858000 w 6858000"/>
              <a:gd name="connsiteY3-390" fmla="*/ 2278767 h 6459417"/>
              <a:gd name="connsiteX4-391" fmla="*/ 6858000 w 6858000"/>
              <a:gd name="connsiteY4-392" fmla="*/ 3954046 h 6459417"/>
              <a:gd name="connsiteX5-393" fmla="*/ 6858000 w 6858000"/>
              <a:gd name="connsiteY5-394" fmla="*/ 4098468 h 6459417"/>
              <a:gd name="connsiteX6-395" fmla="*/ 6858000 w 6858000"/>
              <a:gd name="connsiteY6-396" fmla="*/ 4180650 h 6459417"/>
              <a:gd name="connsiteX7-397" fmla="*/ 6858000 w 6858000"/>
              <a:gd name="connsiteY7-398" fmla="*/ 6459417 h 6459417"/>
              <a:gd name="connsiteX8-399" fmla="*/ 0 w 6858000"/>
              <a:gd name="connsiteY8-400" fmla="*/ 6459417 h 6459417"/>
              <a:gd name="connsiteX9-401" fmla="*/ 0 w 6858000"/>
              <a:gd name="connsiteY9-402" fmla="*/ 4180650 h 6459417"/>
              <a:gd name="connsiteX10-403" fmla="*/ 0 w 6858000"/>
              <a:gd name="connsiteY10-404" fmla="*/ 4098468 h 6459417"/>
              <a:gd name="connsiteX11-405" fmla="*/ 0 w 6858000"/>
              <a:gd name="connsiteY11-406" fmla="*/ 3954046 h 6459417"/>
              <a:gd name="connsiteX12-407" fmla="*/ 0 w 6858000"/>
              <a:gd name="connsiteY12-408" fmla="*/ 3295924 h 6459417"/>
              <a:gd name="connsiteX13-409" fmla="*/ 0 w 6858000"/>
              <a:gd name="connsiteY13-410" fmla="*/ 1819701 h 6459417"/>
              <a:gd name="connsiteX14-411" fmla="*/ 0 w 6858000"/>
              <a:gd name="connsiteY14-412" fmla="*/ 1675279 h 6459417"/>
              <a:gd name="connsiteX15-413" fmla="*/ 0 w 6858000"/>
              <a:gd name="connsiteY15-414" fmla="*/ 1017157 h 6459417"/>
              <a:gd name="connsiteX16-415" fmla="*/ 6858000 w 6858000"/>
              <a:gd name="connsiteY16-416" fmla="*/ 0 h 6459417"/>
              <a:gd name="connsiteX0-417" fmla="*/ 6858003 w 6858003"/>
              <a:gd name="connsiteY0-418" fmla="*/ 0 h 6735189"/>
              <a:gd name="connsiteX1-419" fmla="*/ 6858000 w 6858003"/>
              <a:gd name="connsiteY1-420" fmla="*/ 1951051 h 6735189"/>
              <a:gd name="connsiteX2-421" fmla="*/ 6858000 w 6858003"/>
              <a:gd name="connsiteY2-422" fmla="*/ 2095473 h 6735189"/>
              <a:gd name="connsiteX3-423" fmla="*/ 6858000 w 6858003"/>
              <a:gd name="connsiteY3-424" fmla="*/ 2554539 h 6735189"/>
              <a:gd name="connsiteX4-425" fmla="*/ 6858000 w 6858003"/>
              <a:gd name="connsiteY4-426" fmla="*/ 4229818 h 6735189"/>
              <a:gd name="connsiteX5-427" fmla="*/ 6858000 w 6858003"/>
              <a:gd name="connsiteY5-428" fmla="*/ 4374240 h 6735189"/>
              <a:gd name="connsiteX6-429" fmla="*/ 6858000 w 6858003"/>
              <a:gd name="connsiteY6-430" fmla="*/ 4456422 h 6735189"/>
              <a:gd name="connsiteX7-431" fmla="*/ 6858000 w 6858003"/>
              <a:gd name="connsiteY7-432" fmla="*/ 6735189 h 6735189"/>
              <a:gd name="connsiteX8-433" fmla="*/ 0 w 6858003"/>
              <a:gd name="connsiteY8-434" fmla="*/ 6735189 h 6735189"/>
              <a:gd name="connsiteX9-435" fmla="*/ 0 w 6858003"/>
              <a:gd name="connsiteY9-436" fmla="*/ 4456422 h 6735189"/>
              <a:gd name="connsiteX10-437" fmla="*/ 0 w 6858003"/>
              <a:gd name="connsiteY10-438" fmla="*/ 4374240 h 6735189"/>
              <a:gd name="connsiteX11-439" fmla="*/ 0 w 6858003"/>
              <a:gd name="connsiteY11-440" fmla="*/ 4229818 h 6735189"/>
              <a:gd name="connsiteX12-441" fmla="*/ 0 w 6858003"/>
              <a:gd name="connsiteY12-442" fmla="*/ 3571696 h 6735189"/>
              <a:gd name="connsiteX13-443" fmla="*/ 0 w 6858003"/>
              <a:gd name="connsiteY13-444" fmla="*/ 2095473 h 6735189"/>
              <a:gd name="connsiteX14-445" fmla="*/ 0 w 6858003"/>
              <a:gd name="connsiteY14-446" fmla="*/ 1951051 h 6735189"/>
              <a:gd name="connsiteX15-447" fmla="*/ 0 w 6858003"/>
              <a:gd name="connsiteY15-448" fmla="*/ 1292929 h 6735189"/>
              <a:gd name="connsiteX16-449" fmla="*/ 6858003 w 6858003"/>
              <a:gd name="connsiteY16-450" fmla="*/ 0 h 6735189"/>
              <a:gd name="connsiteX0-451" fmla="*/ 6858003 w 6858003"/>
              <a:gd name="connsiteY0-452" fmla="*/ 0 h 6735189"/>
              <a:gd name="connsiteX1-453" fmla="*/ 6858000 w 6858003"/>
              <a:gd name="connsiteY1-454" fmla="*/ 1951051 h 6735189"/>
              <a:gd name="connsiteX2-455" fmla="*/ 6858000 w 6858003"/>
              <a:gd name="connsiteY2-456" fmla="*/ 2095473 h 6735189"/>
              <a:gd name="connsiteX3-457" fmla="*/ 6858000 w 6858003"/>
              <a:gd name="connsiteY3-458" fmla="*/ 2554539 h 6735189"/>
              <a:gd name="connsiteX4-459" fmla="*/ 6858000 w 6858003"/>
              <a:gd name="connsiteY4-460" fmla="*/ 4229818 h 6735189"/>
              <a:gd name="connsiteX5-461" fmla="*/ 6858000 w 6858003"/>
              <a:gd name="connsiteY5-462" fmla="*/ 4374240 h 6735189"/>
              <a:gd name="connsiteX6-463" fmla="*/ 6858000 w 6858003"/>
              <a:gd name="connsiteY6-464" fmla="*/ 4456422 h 6735189"/>
              <a:gd name="connsiteX7-465" fmla="*/ 6858000 w 6858003"/>
              <a:gd name="connsiteY7-466" fmla="*/ 6735189 h 6735189"/>
              <a:gd name="connsiteX8-467" fmla="*/ 0 w 6858003"/>
              <a:gd name="connsiteY8-468" fmla="*/ 6735189 h 6735189"/>
              <a:gd name="connsiteX9-469" fmla="*/ 0 w 6858003"/>
              <a:gd name="connsiteY9-470" fmla="*/ 4456422 h 6735189"/>
              <a:gd name="connsiteX10-471" fmla="*/ 0 w 6858003"/>
              <a:gd name="connsiteY10-472" fmla="*/ 4374240 h 6735189"/>
              <a:gd name="connsiteX11-473" fmla="*/ 0 w 6858003"/>
              <a:gd name="connsiteY11-474" fmla="*/ 4229818 h 6735189"/>
              <a:gd name="connsiteX12-475" fmla="*/ 0 w 6858003"/>
              <a:gd name="connsiteY12-476" fmla="*/ 3571696 h 6735189"/>
              <a:gd name="connsiteX13-477" fmla="*/ 0 w 6858003"/>
              <a:gd name="connsiteY13-478" fmla="*/ 2095473 h 6735189"/>
              <a:gd name="connsiteX14-479" fmla="*/ 0 w 6858003"/>
              <a:gd name="connsiteY14-480" fmla="*/ 1951051 h 6735189"/>
              <a:gd name="connsiteX15-481" fmla="*/ 0 w 6858003"/>
              <a:gd name="connsiteY15-482" fmla="*/ 1292929 h 6735189"/>
              <a:gd name="connsiteX16-483" fmla="*/ 6858003 w 6858003"/>
              <a:gd name="connsiteY16-484" fmla="*/ 0 h 6735189"/>
              <a:gd name="connsiteX0-485" fmla="*/ 6858003 w 6858003"/>
              <a:gd name="connsiteY0-486" fmla="*/ 0 h 6735189"/>
              <a:gd name="connsiteX1-487" fmla="*/ 6858000 w 6858003"/>
              <a:gd name="connsiteY1-488" fmla="*/ 1951051 h 6735189"/>
              <a:gd name="connsiteX2-489" fmla="*/ 6858000 w 6858003"/>
              <a:gd name="connsiteY2-490" fmla="*/ 2095473 h 6735189"/>
              <a:gd name="connsiteX3-491" fmla="*/ 6858000 w 6858003"/>
              <a:gd name="connsiteY3-492" fmla="*/ 2554539 h 6735189"/>
              <a:gd name="connsiteX4-493" fmla="*/ 6858000 w 6858003"/>
              <a:gd name="connsiteY4-494" fmla="*/ 4229818 h 6735189"/>
              <a:gd name="connsiteX5-495" fmla="*/ 6858000 w 6858003"/>
              <a:gd name="connsiteY5-496" fmla="*/ 4374240 h 6735189"/>
              <a:gd name="connsiteX6-497" fmla="*/ 6858000 w 6858003"/>
              <a:gd name="connsiteY6-498" fmla="*/ 4456422 h 6735189"/>
              <a:gd name="connsiteX7-499" fmla="*/ 6858000 w 6858003"/>
              <a:gd name="connsiteY7-500" fmla="*/ 6735189 h 6735189"/>
              <a:gd name="connsiteX8-501" fmla="*/ 0 w 6858003"/>
              <a:gd name="connsiteY8-502" fmla="*/ 6735189 h 6735189"/>
              <a:gd name="connsiteX9-503" fmla="*/ 0 w 6858003"/>
              <a:gd name="connsiteY9-504" fmla="*/ 4456422 h 6735189"/>
              <a:gd name="connsiteX10-505" fmla="*/ 0 w 6858003"/>
              <a:gd name="connsiteY10-506" fmla="*/ 4374240 h 6735189"/>
              <a:gd name="connsiteX11-507" fmla="*/ 0 w 6858003"/>
              <a:gd name="connsiteY11-508" fmla="*/ 4229818 h 6735189"/>
              <a:gd name="connsiteX12-509" fmla="*/ 0 w 6858003"/>
              <a:gd name="connsiteY12-510" fmla="*/ 3571696 h 6735189"/>
              <a:gd name="connsiteX13-511" fmla="*/ 0 w 6858003"/>
              <a:gd name="connsiteY13-512" fmla="*/ 2095473 h 6735189"/>
              <a:gd name="connsiteX14-513" fmla="*/ 0 w 6858003"/>
              <a:gd name="connsiteY14-514" fmla="*/ 1951051 h 6735189"/>
              <a:gd name="connsiteX15-515" fmla="*/ 0 w 6858003"/>
              <a:gd name="connsiteY15-516" fmla="*/ 1292929 h 6735189"/>
              <a:gd name="connsiteX16-517" fmla="*/ 6858003 w 6858003"/>
              <a:gd name="connsiteY16-518" fmla="*/ 0 h 6735189"/>
              <a:gd name="connsiteX0-519" fmla="*/ 6858003 w 6858003"/>
              <a:gd name="connsiteY0-520" fmla="*/ 0 h 6735189"/>
              <a:gd name="connsiteX1-521" fmla="*/ 6858000 w 6858003"/>
              <a:gd name="connsiteY1-522" fmla="*/ 1951051 h 6735189"/>
              <a:gd name="connsiteX2-523" fmla="*/ 6858000 w 6858003"/>
              <a:gd name="connsiteY2-524" fmla="*/ 2095473 h 6735189"/>
              <a:gd name="connsiteX3-525" fmla="*/ 6858000 w 6858003"/>
              <a:gd name="connsiteY3-526" fmla="*/ 2554539 h 6735189"/>
              <a:gd name="connsiteX4-527" fmla="*/ 6858000 w 6858003"/>
              <a:gd name="connsiteY4-528" fmla="*/ 4229818 h 6735189"/>
              <a:gd name="connsiteX5-529" fmla="*/ 6858000 w 6858003"/>
              <a:gd name="connsiteY5-530" fmla="*/ 4374240 h 6735189"/>
              <a:gd name="connsiteX6-531" fmla="*/ 6858000 w 6858003"/>
              <a:gd name="connsiteY6-532" fmla="*/ 4456422 h 6735189"/>
              <a:gd name="connsiteX7-533" fmla="*/ 6858000 w 6858003"/>
              <a:gd name="connsiteY7-534" fmla="*/ 6735189 h 6735189"/>
              <a:gd name="connsiteX8-535" fmla="*/ 0 w 6858003"/>
              <a:gd name="connsiteY8-536" fmla="*/ 6735189 h 6735189"/>
              <a:gd name="connsiteX9-537" fmla="*/ 0 w 6858003"/>
              <a:gd name="connsiteY9-538" fmla="*/ 4456422 h 6735189"/>
              <a:gd name="connsiteX10-539" fmla="*/ 0 w 6858003"/>
              <a:gd name="connsiteY10-540" fmla="*/ 4374240 h 6735189"/>
              <a:gd name="connsiteX11-541" fmla="*/ 0 w 6858003"/>
              <a:gd name="connsiteY11-542" fmla="*/ 4229818 h 6735189"/>
              <a:gd name="connsiteX12-543" fmla="*/ 0 w 6858003"/>
              <a:gd name="connsiteY12-544" fmla="*/ 3571696 h 6735189"/>
              <a:gd name="connsiteX13-545" fmla="*/ 0 w 6858003"/>
              <a:gd name="connsiteY13-546" fmla="*/ 2095473 h 6735189"/>
              <a:gd name="connsiteX14-547" fmla="*/ 0 w 6858003"/>
              <a:gd name="connsiteY14-548" fmla="*/ 1951051 h 6735189"/>
              <a:gd name="connsiteX15-549" fmla="*/ 0 w 6858003"/>
              <a:gd name="connsiteY15-550" fmla="*/ 1292929 h 6735189"/>
              <a:gd name="connsiteX16-551" fmla="*/ 6858003 w 6858003"/>
              <a:gd name="connsiteY16-552" fmla="*/ 0 h 6735189"/>
              <a:gd name="connsiteX0-553" fmla="*/ 6858003 w 6858003"/>
              <a:gd name="connsiteY0-554" fmla="*/ 0 h 6735189"/>
              <a:gd name="connsiteX1-555" fmla="*/ 6858000 w 6858003"/>
              <a:gd name="connsiteY1-556" fmla="*/ 1951051 h 6735189"/>
              <a:gd name="connsiteX2-557" fmla="*/ 6858000 w 6858003"/>
              <a:gd name="connsiteY2-558" fmla="*/ 2095473 h 6735189"/>
              <a:gd name="connsiteX3-559" fmla="*/ 6858000 w 6858003"/>
              <a:gd name="connsiteY3-560" fmla="*/ 2554539 h 6735189"/>
              <a:gd name="connsiteX4-561" fmla="*/ 6858000 w 6858003"/>
              <a:gd name="connsiteY4-562" fmla="*/ 4229818 h 6735189"/>
              <a:gd name="connsiteX5-563" fmla="*/ 6858000 w 6858003"/>
              <a:gd name="connsiteY5-564" fmla="*/ 4374240 h 6735189"/>
              <a:gd name="connsiteX6-565" fmla="*/ 6858000 w 6858003"/>
              <a:gd name="connsiteY6-566" fmla="*/ 4456422 h 6735189"/>
              <a:gd name="connsiteX7-567" fmla="*/ 6858000 w 6858003"/>
              <a:gd name="connsiteY7-568" fmla="*/ 6735189 h 6735189"/>
              <a:gd name="connsiteX8-569" fmla="*/ 0 w 6858003"/>
              <a:gd name="connsiteY8-570" fmla="*/ 6735189 h 6735189"/>
              <a:gd name="connsiteX9-571" fmla="*/ 0 w 6858003"/>
              <a:gd name="connsiteY9-572" fmla="*/ 4456422 h 6735189"/>
              <a:gd name="connsiteX10-573" fmla="*/ 0 w 6858003"/>
              <a:gd name="connsiteY10-574" fmla="*/ 4374240 h 6735189"/>
              <a:gd name="connsiteX11-575" fmla="*/ 0 w 6858003"/>
              <a:gd name="connsiteY11-576" fmla="*/ 4229818 h 6735189"/>
              <a:gd name="connsiteX12-577" fmla="*/ 0 w 6858003"/>
              <a:gd name="connsiteY12-578" fmla="*/ 3571696 h 6735189"/>
              <a:gd name="connsiteX13-579" fmla="*/ 0 w 6858003"/>
              <a:gd name="connsiteY13-580" fmla="*/ 2095473 h 6735189"/>
              <a:gd name="connsiteX14-581" fmla="*/ 0 w 6858003"/>
              <a:gd name="connsiteY14-582" fmla="*/ 1951051 h 6735189"/>
              <a:gd name="connsiteX15-583" fmla="*/ 0 w 6858003"/>
              <a:gd name="connsiteY15-584" fmla="*/ 1292929 h 6735189"/>
              <a:gd name="connsiteX16-585" fmla="*/ 6858003 w 6858003"/>
              <a:gd name="connsiteY16-586" fmla="*/ 0 h 6735189"/>
              <a:gd name="connsiteX0-587" fmla="*/ 6858003 w 6858003"/>
              <a:gd name="connsiteY0-588" fmla="*/ 0 h 7431875"/>
              <a:gd name="connsiteX1-589" fmla="*/ 6858000 w 6858003"/>
              <a:gd name="connsiteY1-590" fmla="*/ 2647737 h 7431875"/>
              <a:gd name="connsiteX2-591" fmla="*/ 6858000 w 6858003"/>
              <a:gd name="connsiteY2-592" fmla="*/ 2792159 h 7431875"/>
              <a:gd name="connsiteX3-593" fmla="*/ 6858000 w 6858003"/>
              <a:gd name="connsiteY3-594" fmla="*/ 3251225 h 7431875"/>
              <a:gd name="connsiteX4-595" fmla="*/ 6858000 w 6858003"/>
              <a:gd name="connsiteY4-596" fmla="*/ 4926504 h 7431875"/>
              <a:gd name="connsiteX5-597" fmla="*/ 6858000 w 6858003"/>
              <a:gd name="connsiteY5-598" fmla="*/ 5070926 h 7431875"/>
              <a:gd name="connsiteX6-599" fmla="*/ 6858000 w 6858003"/>
              <a:gd name="connsiteY6-600" fmla="*/ 5153108 h 7431875"/>
              <a:gd name="connsiteX7-601" fmla="*/ 6858000 w 6858003"/>
              <a:gd name="connsiteY7-602" fmla="*/ 7431875 h 7431875"/>
              <a:gd name="connsiteX8-603" fmla="*/ 0 w 6858003"/>
              <a:gd name="connsiteY8-604" fmla="*/ 7431875 h 7431875"/>
              <a:gd name="connsiteX9-605" fmla="*/ 0 w 6858003"/>
              <a:gd name="connsiteY9-606" fmla="*/ 5153108 h 7431875"/>
              <a:gd name="connsiteX10-607" fmla="*/ 0 w 6858003"/>
              <a:gd name="connsiteY10-608" fmla="*/ 5070926 h 7431875"/>
              <a:gd name="connsiteX11-609" fmla="*/ 0 w 6858003"/>
              <a:gd name="connsiteY11-610" fmla="*/ 4926504 h 7431875"/>
              <a:gd name="connsiteX12-611" fmla="*/ 0 w 6858003"/>
              <a:gd name="connsiteY12-612" fmla="*/ 4268382 h 7431875"/>
              <a:gd name="connsiteX13-613" fmla="*/ 0 w 6858003"/>
              <a:gd name="connsiteY13-614" fmla="*/ 2792159 h 7431875"/>
              <a:gd name="connsiteX14-615" fmla="*/ 0 w 6858003"/>
              <a:gd name="connsiteY14-616" fmla="*/ 2647737 h 7431875"/>
              <a:gd name="connsiteX15-617" fmla="*/ 0 w 6858003"/>
              <a:gd name="connsiteY15-618" fmla="*/ 1989615 h 7431875"/>
              <a:gd name="connsiteX16-619" fmla="*/ 6858003 w 6858003"/>
              <a:gd name="connsiteY16-620" fmla="*/ 0 h 7431875"/>
              <a:gd name="connsiteX0-621" fmla="*/ 6872517 w 6872517"/>
              <a:gd name="connsiteY0-622" fmla="*/ 0 h 7431875"/>
              <a:gd name="connsiteX1-623" fmla="*/ 6872514 w 6872517"/>
              <a:gd name="connsiteY1-624" fmla="*/ 2647737 h 7431875"/>
              <a:gd name="connsiteX2-625" fmla="*/ 6872514 w 6872517"/>
              <a:gd name="connsiteY2-626" fmla="*/ 2792159 h 7431875"/>
              <a:gd name="connsiteX3-627" fmla="*/ 6872514 w 6872517"/>
              <a:gd name="connsiteY3-628" fmla="*/ 3251225 h 7431875"/>
              <a:gd name="connsiteX4-629" fmla="*/ 6872514 w 6872517"/>
              <a:gd name="connsiteY4-630" fmla="*/ 4926504 h 7431875"/>
              <a:gd name="connsiteX5-631" fmla="*/ 6872514 w 6872517"/>
              <a:gd name="connsiteY5-632" fmla="*/ 5070926 h 7431875"/>
              <a:gd name="connsiteX6-633" fmla="*/ 6872514 w 6872517"/>
              <a:gd name="connsiteY6-634" fmla="*/ 5153108 h 7431875"/>
              <a:gd name="connsiteX7-635" fmla="*/ 6872514 w 6872517"/>
              <a:gd name="connsiteY7-636" fmla="*/ 7431875 h 7431875"/>
              <a:gd name="connsiteX8-637" fmla="*/ 14514 w 6872517"/>
              <a:gd name="connsiteY8-638" fmla="*/ 7431875 h 7431875"/>
              <a:gd name="connsiteX9-639" fmla="*/ 14514 w 6872517"/>
              <a:gd name="connsiteY9-640" fmla="*/ 5153108 h 7431875"/>
              <a:gd name="connsiteX10-641" fmla="*/ 14514 w 6872517"/>
              <a:gd name="connsiteY10-642" fmla="*/ 5070926 h 7431875"/>
              <a:gd name="connsiteX11-643" fmla="*/ 14514 w 6872517"/>
              <a:gd name="connsiteY11-644" fmla="*/ 4926504 h 7431875"/>
              <a:gd name="connsiteX12-645" fmla="*/ 14514 w 6872517"/>
              <a:gd name="connsiteY12-646" fmla="*/ 4268382 h 7431875"/>
              <a:gd name="connsiteX13-647" fmla="*/ 14514 w 6872517"/>
              <a:gd name="connsiteY13-648" fmla="*/ 2792159 h 7431875"/>
              <a:gd name="connsiteX14-649" fmla="*/ 14514 w 6872517"/>
              <a:gd name="connsiteY14-650" fmla="*/ 2647737 h 7431875"/>
              <a:gd name="connsiteX15-651" fmla="*/ 0 w 6872517"/>
              <a:gd name="connsiteY15-652" fmla="*/ 480129 h 7431875"/>
              <a:gd name="connsiteX16-653" fmla="*/ 6872517 w 6872517"/>
              <a:gd name="connsiteY16-654" fmla="*/ 0 h 7431875"/>
              <a:gd name="connsiteX0-655" fmla="*/ 6858003 w 6858003"/>
              <a:gd name="connsiteY0-656" fmla="*/ 0 h 7431875"/>
              <a:gd name="connsiteX1-657" fmla="*/ 6858000 w 6858003"/>
              <a:gd name="connsiteY1-658" fmla="*/ 2647737 h 7431875"/>
              <a:gd name="connsiteX2-659" fmla="*/ 6858000 w 6858003"/>
              <a:gd name="connsiteY2-660" fmla="*/ 2792159 h 7431875"/>
              <a:gd name="connsiteX3-661" fmla="*/ 6858000 w 6858003"/>
              <a:gd name="connsiteY3-662" fmla="*/ 3251225 h 7431875"/>
              <a:gd name="connsiteX4-663" fmla="*/ 6858000 w 6858003"/>
              <a:gd name="connsiteY4-664" fmla="*/ 4926504 h 7431875"/>
              <a:gd name="connsiteX5-665" fmla="*/ 6858000 w 6858003"/>
              <a:gd name="connsiteY5-666" fmla="*/ 5070926 h 7431875"/>
              <a:gd name="connsiteX6-667" fmla="*/ 6858000 w 6858003"/>
              <a:gd name="connsiteY6-668" fmla="*/ 5153108 h 7431875"/>
              <a:gd name="connsiteX7-669" fmla="*/ 6858000 w 6858003"/>
              <a:gd name="connsiteY7-670" fmla="*/ 7431875 h 7431875"/>
              <a:gd name="connsiteX8-671" fmla="*/ 0 w 6858003"/>
              <a:gd name="connsiteY8-672" fmla="*/ 7431875 h 7431875"/>
              <a:gd name="connsiteX9-673" fmla="*/ 0 w 6858003"/>
              <a:gd name="connsiteY9-674" fmla="*/ 5153108 h 7431875"/>
              <a:gd name="connsiteX10-675" fmla="*/ 0 w 6858003"/>
              <a:gd name="connsiteY10-676" fmla="*/ 5070926 h 7431875"/>
              <a:gd name="connsiteX11-677" fmla="*/ 0 w 6858003"/>
              <a:gd name="connsiteY11-678" fmla="*/ 4926504 h 7431875"/>
              <a:gd name="connsiteX12-679" fmla="*/ 0 w 6858003"/>
              <a:gd name="connsiteY12-680" fmla="*/ 4268382 h 7431875"/>
              <a:gd name="connsiteX13-681" fmla="*/ 0 w 6858003"/>
              <a:gd name="connsiteY13-682" fmla="*/ 2792159 h 7431875"/>
              <a:gd name="connsiteX14-683" fmla="*/ 0 w 6858003"/>
              <a:gd name="connsiteY14-684" fmla="*/ 2647737 h 7431875"/>
              <a:gd name="connsiteX15-685" fmla="*/ 0 w 6858003"/>
              <a:gd name="connsiteY15-686" fmla="*/ 552701 h 7431875"/>
              <a:gd name="connsiteX16-687" fmla="*/ 6858003 w 6858003"/>
              <a:gd name="connsiteY16-688" fmla="*/ 0 h 7431875"/>
              <a:gd name="connsiteX0-689" fmla="*/ 6858003 w 6858003"/>
              <a:gd name="connsiteY0-690" fmla="*/ 0 h 7431875"/>
              <a:gd name="connsiteX1-691" fmla="*/ 6858000 w 6858003"/>
              <a:gd name="connsiteY1-692" fmla="*/ 2647737 h 7431875"/>
              <a:gd name="connsiteX2-693" fmla="*/ 6858000 w 6858003"/>
              <a:gd name="connsiteY2-694" fmla="*/ 2792159 h 7431875"/>
              <a:gd name="connsiteX3-695" fmla="*/ 6858000 w 6858003"/>
              <a:gd name="connsiteY3-696" fmla="*/ 3251225 h 7431875"/>
              <a:gd name="connsiteX4-697" fmla="*/ 6858000 w 6858003"/>
              <a:gd name="connsiteY4-698" fmla="*/ 4926504 h 7431875"/>
              <a:gd name="connsiteX5-699" fmla="*/ 6858000 w 6858003"/>
              <a:gd name="connsiteY5-700" fmla="*/ 5070926 h 7431875"/>
              <a:gd name="connsiteX6-701" fmla="*/ 6858000 w 6858003"/>
              <a:gd name="connsiteY6-702" fmla="*/ 5153108 h 7431875"/>
              <a:gd name="connsiteX7-703" fmla="*/ 6858000 w 6858003"/>
              <a:gd name="connsiteY7-704" fmla="*/ 7431875 h 7431875"/>
              <a:gd name="connsiteX8-705" fmla="*/ 0 w 6858003"/>
              <a:gd name="connsiteY8-706" fmla="*/ 7431875 h 7431875"/>
              <a:gd name="connsiteX9-707" fmla="*/ 0 w 6858003"/>
              <a:gd name="connsiteY9-708" fmla="*/ 5153108 h 7431875"/>
              <a:gd name="connsiteX10-709" fmla="*/ 0 w 6858003"/>
              <a:gd name="connsiteY10-710" fmla="*/ 5070926 h 7431875"/>
              <a:gd name="connsiteX11-711" fmla="*/ 0 w 6858003"/>
              <a:gd name="connsiteY11-712" fmla="*/ 4926504 h 7431875"/>
              <a:gd name="connsiteX12-713" fmla="*/ 0 w 6858003"/>
              <a:gd name="connsiteY12-714" fmla="*/ 4268382 h 7431875"/>
              <a:gd name="connsiteX13-715" fmla="*/ 0 w 6858003"/>
              <a:gd name="connsiteY13-716" fmla="*/ 2792159 h 7431875"/>
              <a:gd name="connsiteX14-717" fmla="*/ 0 w 6858003"/>
              <a:gd name="connsiteY14-718" fmla="*/ 552701 h 7431875"/>
              <a:gd name="connsiteX15-719" fmla="*/ 6858003 w 6858003"/>
              <a:gd name="connsiteY15-720" fmla="*/ 0 h 7431875"/>
              <a:gd name="connsiteX0-721" fmla="*/ 6858003 w 6858003"/>
              <a:gd name="connsiteY0-722" fmla="*/ 0 h 7431875"/>
              <a:gd name="connsiteX1-723" fmla="*/ 6858000 w 6858003"/>
              <a:gd name="connsiteY1-724" fmla="*/ 2647737 h 7431875"/>
              <a:gd name="connsiteX2-725" fmla="*/ 6858000 w 6858003"/>
              <a:gd name="connsiteY2-726" fmla="*/ 2792159 h 7431875"/>
              <a:gd name="connsiteX3-727" fmla="*/ 6858000 w 6858003"/>
              <a:gd name="connsiteY3-728" fmla="*/ 3251225 h 7431875"/>
              <a:gd name="connsiteX4-729" fmla="*/ 6858000 w 6858003"/>
              <a:gd name="connsiteY4-730" fmla="*/ 4926504 h 7431875"/>
              <a:gd name="connsiteX5-731" fmla="*/ 6858000 w 6858003"/>
              <a:gd name="connsiteY5-732" fmla="*/ 5070926 h 7431875"/>
              <a:gd name="connsiteX6-733" fmla="*/ 6858000 w 6858003"/>
              <a:gd name="connsiteY6-734" fmla="*/ 5153108 h 7431875"/>
              <a:gd name="connsiteX7-735" fmla="*/ 6858000 w 6858003"/>
              <a:gd name="connsiteY7-736" fmla="*/ 7431875 h 7431875"/>
              <a:gd name="connsiteX8-737" fmla="*/ 0 w 6858003"/>
              <a:gd name="connsiteY8-738" fmla="*/ 7431875 h 7431875"/>
              <a:gd name="connsiteX9-739" fmla="*/ 0 w 6858003"/>
              <a:gd name="connsiteY9-740" fmla="*/ 5153108 h 7431875"/>
              <a:gd name="connsiteX10-741" fmla="*/ 0 w 6858003"/>
              <a:gd name="connsiteY10-742" fmla="*/ 5070926 h 7431875"/>
              <a:gd name="connsiteX11-743" fmla="*/ 0 w 6858003"/>
              <a:gd name="connsiteY11-744" fmla="*/ 4926504 h 7431875"/>
              <a:gd name="connsiteX12-745" fmla="*/ 0 w 6858003"/>
              <a:gd name="connsiteY12-746" fmla="*/ 4268382 h 7431875"/>
              <a:gd name="connsiteX13-747" fmla="*/ 0 w 6858003"/>
              <a:gd name="connsiteY13-748" fmla="*/ 552701 h 7431875"/>
              <a:gd name="connsiteX14-749" fmla="*/ 6858003 w 6858003"/>
              <a:gd name="connsiteY14-750" fmla="*/ 0 h 7431875"/>
              <a:gd name="connsiteX0-751" fmla="*/ 6858003 w 6858003"/>
              <a:gd name="connsiteY0-752" fmla="*/ 0 h 7431875"/>
              <a:gd name="connsiteX1-753" fmla="*/ 6858000 w 6858003"/>
              <a:gd name="connsiteY1-754" fmla="*/ 2647737 h 7431875"/>
              <a:gd name="connsiteX2-755" fmla="*/ 6858000 w 6858003"/>
              <a:gd name="connsiteY2-756" fmla="*/ 2792159 h 7431875"/>
              <a:gd name="connsiteX3-757" fmla="*/ 6858000 w 6858003"/>
              <a:gd name="connsiteY3-758" fmla="*/ 3251225 h 7431875"/>
              <a:gd name="connsiteX4-759" fmla="*/ 6858000 w 6858003"/>
              <a:gd name="connsiteY4-760" fmla="*/ 4926504 h 7431875"/>
              <a:gd name="connsiteX5-761" fmla="*/ 6858000 w 6858003"/>
              <a:gd name="connsiteY5-762" fmla="*/ 5070926 h 7431875"/>
              <a:gd name="connsiteX6-763" fmla="*/ 6858000 w 6858003"/>
              <a:gd name="connsiteY6-764" fmla="*/ 5153108 h 7431875"/>
              <a:gd name="connsiteX7-765" fmla="*/ 6858000 w 6858003"/>
              <a:gd name="connsiteY7-766" fmla="*/ 7431875 h 7431875"/>
              <a:gd name="connsiteX8-767" fmla="*/ 0 w 6858003"/>
              <a:gd name="connsiteY8-768" fmla="*/ 7431875 h 7431875"/>
              <a:gd name="connsiteX9-769" fmla="*/ 0 w 6858003"/>
              <a:gd name="connsiteY9-770" fmla="*/ 5153108 h 7431875"/>
              <a:gd name="connsiteX10-771" fmla="*/ 0 w 6858003"/>
              <a:gd name="connsiteY10-772" fmla="*/ 5070926 h 7431875"/>
              <a:gd name="connsiteX11-773" fmla="*/ 0 w 6858003"/>
              <a:gd name="connsiteY11-774" fmla="*/ 4926504 h 7431875"/>
              <a:gd name="connsiteX12-775" fmla="*/ 0 w 6858003"/>
              <a:gd name="connsiteY12-776" fmla="*/ 552701 h 7431875"/>
              <a:gd name="connsiteX13-777" fmla="*/ 6858003 w 6858003"/>
              <a:gd name="connsiteY13-778" fmla="*/ 0 h 7431875"/>
              <a:gd name="connsiteX0-779" fmla="*/ 6858003 w 6858003"/>
              <a:gd name="connsiteY0-780" fmla="*/ 0 h 7431875"/>
              <a:gd name="connsiteX1-781" fmla="*/ 6858000 w 6858003"/>
              <a:gd name="connsiteY1-782" fmla="*/ 2647737 h 7431875"/>
              <a:gd name="connsiteX2-783" fmla="*/ 6858000 w 6858003"/>
              <a:gd name="connsiteY2-784" fmla="*/ 2792159 h 7431875"/>
              <a:gd name="connsiteX3-785" fmla="*/ 6858000 w 6858003"/>
              <a:gd name="connsiteY3-786" fmla="*/ 3251225 h 7431875"/>
              <a:gd name="connsiteX4-787" fmla="*/ 6858000 w 6858003"/>
              <a:gd name="connsiteY4-788" fmla="*/ 4926504 h 7431875"/>
              <a:gd name="connsiteX5-789" fmla="*/ 6858000 w 6858003"/>
              <a:gd name="connsiteY5-790" fmla="*/ 5070926 h 7431875"/>
              <a:gd name="connsiteX6-791" fmla="*/ 6858000 w 6858003"/>
              <a:gd name="connsiteY6-792" fmla="*/ 5153108 h 7431875"/>
              <a:gd name="connsiteX7-793" fmla="*/ 6858000 w 6858003"/>
              <a:gd name="connsiteY7-794" fmla="*/ 7431875 h 7431875"/>
              <a:gd name="connsiteX8-795" fmla="*/ 0 w 6858003"/>
              <a:gd name="connsiteY8-796" fmla="*/ 7431875 h 7431875"/>
              <a:gd name="connsiteX9-797" fmla="*/ 0 w 6858003"/>
              <a:gd name="connsiteY9-798" fmla="*/ 5153108 h 7431875"/>
              <a:gd name="connsiteX10-799" fmla="*/ 0 w 6858003"/>
              <a:gd name="connsiteY10-800" fmla="*/ 5070926 h 7431875"/>
              <a:gd name="connsiteX11-801" fmla="*/ 0 w 6858003"/>
              <a:gd name="connsiteY11-802" fmla="*/ 552701 h 7431875"/>
              <a:gd name="connsiteX12-803" fmla="*/ 6858003 w 6858003"/>
              <a:gd name="connsiteY12-804" fmla="*/ 0 h 7431875"/>
              <a:gd name="connsiteX0-805" fmla="*/ 6858003 w 6858003"/>
              <a:gd name="connsiteY0-806" fmla="*/ 0 h 7431875"/>
              <a:gd name="connsiteX1-807" fmla="*/ 6858000 w 6858003"/>
              <a:gd name="connsiteY1-808" fmla="*/ 2647737 h 7431875"/>
              <a:gd name="connsiteX2-809" fmla="*/ 6858000 w 6858003"/>
              <a:gd name="connsiteY2-810" fmla="*/ 2792159 h 7431875"/>
              <a:gd name="connsiteX3-811" fmla="*/ 6858000 w 6858003"/>
              <a:gd name="connsiteY3-812" fmla="*/ 3251225 h 7431875"/>
              <a:gd name="connsiteX4-813" fmla="*/ 6858000 w 6858003"/>
              <a:gd name="connsiteY4-814" fmla="*/ 4926504 h 7431875"/>
              <a:gd name="connsiteX5-815" fmla="*/ 6858000 w 6858003"/>
              <a:gd name="connsiteY5-816" fmla="*/ 5070926 h 7431875"/>
              <a:gd name="connsiteX6-817" fmla="*/ 6858000 w 6858003"/>
              <a:gd name="connsiteY6-818" fmla="*/ 5153108 h 7431875"/>
              <a:gd name="connsiteX7-819" fmla="*/ 6858000 w 6858003"/>
              <a:gd name="connsiteY7-820" fmla="*/ 7431875 h 7431875"/>
              <a:gd name="connsiteX8-821" fmla="*/ 0 w 6858003"/>
              <a:gd name="connsiteY8-822" fmla="*/ 7431875 h 7431875"/>
              <a:gd name="connsiteX9-823" fmla="*/ 0 w 6858003"/>
              <a:gd name="connsiteY9-824" fmla="*/ 5153108 h 7431875"/>
              <a:gd name="connsiteX10-825" fmla="*/ 0 w 6858003"/>
              <a:gd name="connsiteY10-826" fmla="*/ 552701 h 7431875"/>
              <a:gd name="connsiteX11-827" fmla="*/ 6858003 w 6858003"/>
              <a:gd name="connsiteY11-828" fmla="*/ 0 h 7431875"/>
              <a:gd name="connsiteX0-829" fmla="*/ 6858003 w 6858003"/>
              <a:gd name="connsiteY0-830" fmla="*/ 0 h 7431875"/>
              <a:gd name="connsiteX1-831" fmla="*/ 6858000 w 6858003"/>
              <a:gd name="connsiteY1-832" fmla="*/ 2647737 h 7431875"/>
              <a:gd name="connsiteX2-833" fmla="*/ 6858000 w 6858003"/>
              <a:gd name="connsiteY2-834" fmla="*/ 2792159 h 7431875"/>
              <a:gd name="connsiteX3-835" fmla="*/ 6858000 w 6858003"/>
              <a:gd name="connsiteY3-836" fmla="*/ 3251225 h 7431875"/>
              <a:gd name="connsiteX4-837" fmla="*/ 6858000 w 6858003"/>
              <a:gd name="connsiteY4-838" fmla="*/ 4926504 h 7431875"/>
              <a:gd name="connsiteX5-839" fmla="*/ 6858000 w 6858003"/>
              <a:gd name="connsiteY5-840" fmla="*/ 5070926 h 7431875"/>
              <a:gd name="connsiteX6-841" fmla="*/ 6858000 w 6858003"/>
              <a:gd name="connsiteY6-842" fmla="*/ 5153108 h 7431875"/>
              <a:gd name="connsiteX7-843" fmla="*/ 6858000 w 6858003"/>
              <a:gd name="connsiteY7-844" fmla="*/ 7431875 h 7431875"/>
              <a:gd name="connsiteX8-845" fmla="*/ 0 w 6858003"/>
              <a:gd name="connsiteY8-846" fmla="*/ 7431875 h 7431875"/>
              <a:gd name="connsiteX9-847" fmla="*/ 0 w 6858003"/>
              <a:gd name="connsiteY9-848" fmla="*/ 552701 h 7431875"/>
              <a:gd name="connsiteX10-849" fmla="*/ 6858003 w 6858003"/>
              <a:gd name="connsiteY10-850" fmla="*/ 0 h 7431875"/>
              <a:gd name="connsiteX0-851" fmla="*/ 6858003 w 6858003"/>
              <a:gd name="connsiteY0-852" fmla="*/ 0 h 7431875"/>
              <a:gd name="connsiteX1-853" fmla="*/ 6858000 w 6858003"/>
              <a:gd name="connsiteY1-854" fmla="*/ 2647737 h 7431875"/>
              <a:gd name="connsiteX2-855" fmla="*/ 6858000 w 6858003"/>
              <a:gd name="connsiteY2-856" fmla="*/ 2792159 h 7431875"/>
              <a:gd name="connsiteX3-857" fmla="*/ 6858000 w 6858003"/>
              <a:gd name="connsiteY3-858" fmla="*/ 3251225 h 7431875"/>
              <a:gd name="connsiteX4-859" fmla="*/ 6858000 w 6858003"/>
              <a:gd name="connsiteY4-860" fmla="*/ 4926504 h 7431875"/>
              <a:gd name="connsiteX5-861" fmla="*/ 6858000 w 6858003"/>
              <a:gd name="connsiteY5-862" fmla="*/ 5070926 h 7431875"/>
              <a:gd name="connsiteX6-863" fmla="*/ 6858000 w 6858003"/>
              <a:gd name="connsiteY6-864" fmla="*/ 7431875 h 7431875"/>
              <a:gd name="connsiteX7-865" fmla="*/ 0 w 6858003"/>
              <a:gd name="connsiteY7-866" fmla="*/ 7431875 h 7431875"/>
              <a:gd name="connsiteX8-867" fmla="*/ 0 w 6858003"/>
              <a:gd name="connsiteY8-868" fmla="*/ 552701 h 7431875"/>
              <a:gd name="connsiteX9-869" fmla="*/ 6858003 w 6858003"/>
              <a:gd name="connsiteY9-870" fmla="*/ 0 h 7431875"/>
              <a:gd name="connsiteX0-871" fmla="*/ 6858003 w 6858003"/>
              <a:gd name="connsiteY0-872" fmla="*/ 0 h 7431875"/>
              <a:gd name="connsiteX1-873" fmla="*/ 6858000 w 6858003"/>
              <a:gd name="connsiteY1-874" fmla="*/ 2647737 h 7431875"/>
              <a:gd name="connsiteX2-875" fmla="*/ 6858000 w 6858003"/>
              <a:gd name="connsiteY2-876" fmla="*/ 2792159 h 7431875"/>
              <a:gd name="connsiteX3-877" fmla="*/ 6858000 w 6858003"/>
              <a:gd name="connsiteY3-878" fmla="*/ 3251225 h 7431875"/>
              <a:gd name="connsiteX4-879" fmla="*/ 6858000 w 6858003"/>
              <a:gd name="connsiteY4-880" fmla="*/ 4926504 h 7431875"/>
              <a:gd name="connsiteX5-881" fmla="*/ 6858000 w 6858003"/>
              <a:gd name="connsiteY5-882" fmla="*/ 7431875 h 7431875"/>
              <a:gd name="connsiteX6-883" fmla="*/ 0 w 6858003"/>
              <a:gd name="connsiteY6-884" fmla="*/ 7431875 h 7431875"/>
              <a:gd name="connsiteX7-885" fmla="*/ 0 w 6858003"/>
              <a:gd name="connsiteY7-886" fmla="*/ 552701 h 7431875"/>
              <a:gd name="connsiteX8-887" fmla="*/ 6858003 w 6858003"/>
              <a:gd name="connsiteY8-888" fmla="*/ 0 h 7431875"/>
              <a:gd name="connsiteX0-889" fmla="*/ 6858003 w 6858003"/>
              <a:gd name="connsiteY0-890" fmla="*/ 0 h 7431875"/>
              <a:gd name="connsiteX1-891" fmla="*/ 6858000 w 6858003"/>
              <a:gd name="connsiteY1-892" fmla="*/ 2647737 h 7431875"/>
              <a:gd name="connsiteX2-893" fmla="*/ 6858000 w 6858003"/>
              <a:gd name="connsiteY2-894" fmla="*/ 2792159 h 7431875"/>
              <a:gd name="connsiteX3-895" fmla="*/ 6858000 w 6858003"/>
              <a:gd name="connsiteY3-896" fmla="*/ 3251225 h 7431875"/>
              <a:gd name="connsiteX4-897" fmla="*/ 6858000 w 6858003"/>
              <a:gd name="connsiteY4-898" fmla="*/ 7431875 h 7431875"/>
              <a:gd name="connsiteX5-899" fmla="*/ 0 w 6858003"/>
              <a:gd name="connsiteY5-900" fmla="*/ 7431875 h 7431875"/>
              <a:gd name="connsiteX6-901" fmla="*/ 0 w 6858003"/>
              <a:gd name="connsiteY6-902" fmla="*/ 552701 h 7431875"/>
              <a:gd name="connsiteX7-903" fmla="*/ 6858003 w 6858003"/>
              <a:gd name="connsiteY7-904" fmla="*/ 0 h 7431875"/>
              <a:gd name="connsiteX0-905" fmla="*/ 6858003 w 6858003"/>
              <a:gd name="connsiteY0-906" fmla="*/ 0 h 7431875"/>
              <a:gd name="connsiteX1-907" fmla="*/ 6858000 w 6858003"/>
              <a:gd name="connsiteY1-908" fmla="*/ 2647737 h 7431875"/>
              <a:gd name="connsiteX2-909" fmla="*/ 6858000 w 6858003"/>
              <a:gd name="connsiteY2-910" fmla="*/ 2792159 h 7431875"/>
              <a:gd name="connsiteX3-911" fmla="*/ 6858000 w 6858003"/>
              <a:gd name="connsiteY3-912" fmla="*/ 7431875 h 7431875"/>
              <a:gd name="connsiteX4-913" fmla="*/ 0 w 6858003"/>
              <a:gd name="connsiteY4-914" fmla="*/ 7431875 h 7431875"/>
              <a:gd name="connsiteX5-915" fmla="*/ 0 w 6858003"/>
              <a:gd name="connsiteY5-916" fmla="*/ 552701 h 7431875"/>
              <a:gd name="connsiteX6-917" fmla="*/ 6858003 w 6858003"/>
              <a:gd name="connsiteY6-918" fmla="*/ 0 h 7431875"/>
              <a:gd name="connsiteX0-919" fmla="*/ 6858003 w 6858003"/>
              <a:gd name="connsiteY0-920" fmla="*/ 0 h 7431875"/>
              <a:gd name="connsiteX1-921" fmla="*/ 6858000 w 6858003"/>
              <a:gd name="connsiteY1-922" fmla="*/ 2647737 h 7431875"/>
              <a:gd name="connsiteX2-923" fmla="*/ 6858000 w 6858003"/>
              <a:gd name="connsiteY2-924" fmla="*/ 7431875 h 7431875"/>
              <a:gd name="connsiteX3-925" fmla="*/ 0 w 6858003"/>
              <a:gd name="connsiteY3-926" fmla="*/ 7431875 h 7431875"/>
              <a:gd name="connsiteX4-927" fmla="*/ 0 w 6858003"/>
              <a:gd name="connsiteY4-928" fmla="*/ 552701 h 7431875"/>
              <a:gd name="connsiteX5-929" fmla="*/ 6858003 w 6858003"/>
              <a:gd name="connsiteY5-930" fmla="*/ 0 h 7431875"/>
              <a:gd name="connsiteX0-931" fmla="*/ 6872517 w 6872517"/>
              <a:gd name="connsiteY0-932" fmla="*/ 42385 h 6879174"/>
              <a:gd name="connsiteX1-933" fmla="*/ 6858000 w 6872517"/>
              <a:gd name="connsiteY1-934" fmla="*/ 2095036 h 6879174"/>
              <a:gd name="connsiteX2-935" fmla="*/ 6858000 w 6872517"/>
              <a:gd name="connsiteY2-936" fmla="*/ 6879174 h 6879174"/>
              <a:gd name="connsiteX3-937" fmla="*/ 0 w 6872517"/>
              <a:gd name="connsiteY3-938" fmla="*/ 6879174 h 6879174"/>
              <a:gd name="connsiteX4-939" fmla="*/ 0 w 6872517"/>
              <a:gd name="connsiteY4-940" fmla="*/ 0 h 6879174"/>
              <a:gd name="connsiteX5-941" fmla="*/ 6872517 w 6872517"/>
              <a:gd name="connsiteY5-942" fmla="*/ 42385 h 6879174"/>
              <a:gd name="connsiteX0-943" fmla="*/ 6872520 w 6872520"/>
              <a:gd name="connsiteY0-944" fmla="*/ 0 h 6880332"/>
              <a:gd name="connsiteX1-945" fmla="*/ 6858000 w 6872520"/>
              <a:gd name="connsiteY1-946" fmla="*/ 2096194 h 6880332"/>
              <a:gd name="connsiteX2-947" fmla="*/ 6858000 w 6872520"/>
              <a:gd name="connsiteY2-948" fmla="*/ 6880332 h 6880332"/>
              <a:gd name="connsiteX3-949" fmla="*/ 0 w 6872520"/>
              <a:gd name="connsiteY3-950" fmla="*/ 6880332 h 6880332"/>
              <a:gd name="connsiteX4-951" fmla="*/ 0 w 6872520"/>
              <a:gd name="connsiteY4-952" fmla="*/ 1158 h 6880332"/>
              <a:gd name="connsiteX5-953" fmla="*/ 6872520 w 6872520"/>
              <a:gd name="connsiteY5-954" fmla="*/ 0 h 6880332"/>
              <a:gd name="connsiteX0-955" fmla="*/ 6872520 w 6872520"/>
              <a:gd name="connsiteY0-956" fmla="*/ 0 h 6880332"/>
              <a:gd name="connsiteX1-957" fmla="*/ 6858000 w 6872520"/>
              <a:gd name="connsiteY1-958" fmla="*/ 2096194 h 6880332"/>
              <a:gd name="connsiteX2-959" fmla="*/ 6858000 w 6872520"/>
              <a:gd name="connsiteY2-960" fmla="*/ 6880332 h 6880332"/>
              <a:gd name="connsiteX3-961" fmla="*/ 0 w 6872520"/>
              <a:gd name="connsiteY3-962" fmla="*/ 6880332 h 6880332"/>
              <a:gd name="connsiteX4-963" fmla="*/ 0 w 6872520"/>
              <a:gd name="connsiteY4-964" fmla="*/ 1158 h 6880332"/>
              <a:gd name="connsiteX5-965" fmla="*/ 6872520 w 6872520"/>
              <a:gd name="connsiteY5-966" fmla="*/ 0 h 6880332"/>
              <a:gd name="connsiteX0-967" fmla="*/ 6843491 w 6858000"/>
              <a:gd name="connsiteY0-968" fmla="*/ 202042 h 6879174"/>
              <a:gd name="connsiteX1-969" fmla="*/ 6858000 w 6858000"/>
              <a:gd name="connsiteY1-970" fmla="*/ 2095036 h 6879174"/>
              <a:gd name="connsiteX2-971" fmla="*/ 6858000 w 6858000"/>
              <a:gd name="connsiteY2-972" fmla="*/ 6879174 h 6879174"/>
              <a:gd name="connsiteX3-973" fmla="*/ 0 w 6858000"/>
              <a:gd name="connsiteY3-974" fmla="*/ 6879174 h 6879174"/>
              <a:gd name="connsiteX4-975" fmla="*/ 0 w 6858000"/>
              <a:gd name="connsiteY4-976" fmla="*/ 0 h 6879174"/>
              <a:gd name="connsiteX5-977" fmla="*/ 6843491 w 6858000"/>
              <a:gd name="connsiteY5-978" fmla="*/ 202042 h 6879174"/>
              <a:gd name="connsiteX0-979" fmla="*/ 6843491 w 6858000"/>
              <a:gd name="connsiteY0-980" fmla="*/ 202042 h 6879174"/>
              <a:gd name="connsiteX1-981" fmla="*/ 6858000 w 6858000"/>
              <a:gd name="connsiteY1-982" fmla="*/ 2095036 h 6879174"/>
              <a:gd name="connsiteX2-983" fmla="*/ 6858000 w 6858000"/>
              <a:gd name="connsiteY2-984" fmla="*/ 6879174 h 6879174"/>
              <a:gd name="connsiteX3-985" fmla="*/ 0 w 6858000"/>
              <a:gd name="connsiteY3-986" fmla="*/ 6879174 h 6879174"/>
              <a:gd name="connsiteX4-987" fmla="*/ 0 w 6858000"/>
              <a:gd name="connsiteY4-988" fmla="*/ 0 h 6879174"/>
              <a:gd name="connsiteX5-989" fmla="*/ 6843491 w 6858000"/>
              <a:gd name="connsiteY5-990" fmla="*/ 202042 h 6879174"/>
              <a:gd name="connsiteX0-991" fmla="*/ 6843491 w 6858000"/>
              <a:gd name="connsiteY0-992" fmla="*/ 202042 h 6879174"/>
              <a:gd name="connsiteX1-993" fmla="*/ 6858000 w 6858000"/>
              <a:gd name="connsiteY1-994" fmla="*/ 2095036 h 6879174"/>
              <a:gd name="connsiteX2-995" fmla="*/ 6858000 w 6858000"/>
              <a:gd name="connsiteY2-996" fmla="*/ 6879174 h 6879174"/>
              <a:gd name="connsiteX3-997" fmla="*/ 0 w 6858000"/>
              <a:gd name="connsiteY3-998" fmla="*/ 6879174 h 6879174"/>
              <a:gd name="connsiteX4-999" fmla="*/ 0 w 6858000"/>
              <a:gd name="connsiteY4-1000" fmla="*/ 0 h 6879174"/>
              <a:gd name="connsiteX5-1001" fmla="*/ 6843491 w 6858000"/>
              <a:gd name="connsiteY5-1002" fmla="*/ 202042 h 6879174"/>
              <a:gd name="connsiteX0-1003" fmla="*/ 6856191 w 6858000"/>
              <a:gd name="connsiteY0-1004" fmla="*/ 214742 h 6879174"/>
              <a:gd name="connsiteX1-1005" fmla="*/ 6858000 w 6858000"/>
              <a:gd name="connsiteY1-1006" fmla="*/ 2095036 h 6879174"/>
              <a:gd name="connsiteX2-1007" fmla="*/ 6858000 w 6858000"/>
              <a:gd name="connsiteY2-1008" fmla="*/ 6879174 h 6879174"/>
              <a:gd name="connsiteX3-1009" fmla="*/ 0 w 6858000"/>
              <a:gd name="connsiteY3-1010" fmla="*/ 6879174 h 6879174"/>
              <a:gd name="connsiteX4-1011" fmla="*/ 0 w 6858000"/>
              <a:gd name="connsiteY4-1012" fmla="*/ 0 h 6879174"/>
              <a:gd name="connsiteX5-1013" fmla="*/ 6856191 w 6858000"/>
              <a:gd name="connsiteY5-1014" fmla="*/ 214742 h 6879174"/>
              <a:gd name="connsiteX0-1015" fmla="*/ 6856191 w 6858000"/>
              <a:gd name="connsiteY0-1016" fmla="*/ 209979 h 6879174"/>
              <a:gd name="connsiteX1-1017" fmla="*/ 6858000 w 6858000"/>
              <a:gd name="connsiteY1-1018" fmla="*/ 2095036 h 6879174"/>
              <a:gd name="connsiteX2-1019" fmla="*/ 6858000 w 6858000"/>
              <a:gd name="connsiteY2-1020" fmla="*/ 6879174 h 6879174"/>
              <a:gd name="connsiteX3-1021" fmla="*/ 0 w 6858000"/>
              <a:gd name="connsiteY3-1022" fmla="*/ 6879174 h 6879174"/>
              <a:gd name="connsiteX4-1023" fmla="*/ 0 w 6858000"/>
              <a:gd name="connsiteY4-1024" fmla="*/ 0 h 6879174"/>
              <a:gd name="connsiteX5-1025" fmla="*/ 6856191 w 6858000"/>
              <a:gd name="connsiteY5-1026" fmla="*/ 209979 h 6879174"/>
              <a:gd name="connsiteX0-1027" fmla="*/ 6868891 w 6868891"/>
              <a:gd name="connsiteY0-1028" fmla="*/ 197279 h 6879174"/>
              <a:gd name="connsiteX1-1029" fmla="*/ 6858000 w 6868891"/>
              <a:gd name="connsiteY1-1030" fmla="*/ 2095036 h 6879174"/>
              <a:gd name="connsiteX2-1031" fmla="*/ 6858000 w 6868891"/>
              <a:gd name="connsiteY2-1032" fmla="*/ 6879174 h 6879174"/>
              <a:gd name="connsiteX3-1033" fmla="*/ 0 w 6868891"/>
              <a:gd name="connsiteY3-1034" fmla="*/ 6879174 h 6879174"/>
              <a:gd name="connsiteX4-1035" fmla="*/ 0 w 6868891"/>
              <a:gd name="connsiteY4-1036" fmla="*/ 0 h 6879174"/>
              <a:gd name="connsiteX5-1037" fmla="*/ 6868891 w 6868891"/>
              <a:gd name="connsiteY5-1038" fmla="*/ 197279 h 6879174"/>
              <a:gd name="connsiteX0-1039" fmla="*/ 6868891 w 7721392"/>
              <a:gd name="connsiteY0-1040" fmla="*/ 197279 h 6879174"/>
              <a:gd name="connsiteX1-1041" fmla="*/ 6858000 w 7721392"/>
              <a:gd name="connsiteY1-1042" fmla="*/ 6879174 h 6879174"/>
              <a:gd name="connsiteX2-1043" fmla="*/ 0 w 7721392"/>
              <a:gd name="connsiteY2-1044" fmla="*/ 6879174 h 6879174"/>
              <a:gd name="connsiteX3-1045" fmla="*/ 0 w 7721392"/>
              <a:gd name="connsiteY3-1046" fmla="*/ 0 h 6879174"/>
              <a:gd name="connsiteX4-1047" fmla="*/ 6868891 w 7721392"/>
              <a:gd name="connsiteY4-1048" fmla="*/ 197279 h 6879174"/>
              <a:gd name="connsiteX0-1049" fmla="*/ 6868891 w 7373946"/>
              <a:gd name="connsiteY0-1050" fmla="*/ 197279 h 6879174"/>
              <a:gd name="connsiteX1-1051" fmla="*/ 6858000 w 7373946"/>
              <a:gd name="connsiteY1-1052" fmla="*/ 6879174 h 6879174"/>
              <a:gd name="connsiteX2-1053" fmla="*/ 0 w 7373946"/>
              <a:gd name="connsiteY2-1054" fmla="*/ 6879174 h 6879174"/>
              <a:gd name="connsiteX3-1055" fmla="*/ 0 w 7373946"/>
              <a:gd name="connsiteY3-1056" fmla="*/ 0 h 6879174"/>
              <a:gd name="connsiteX4-1057" fmla="*/ 6868891 w 7373946"/>
              <a:gd name="connsiteY4-1058" fmla="*/ 197279 h 6879174"/>
              <a:gd name="connsiteX0-1059" fmla="*/ 6868891 w 8182025"/>
              <a:gd name="connsiteY0-1060" fmla="*/ 197279 h 6879174"/>
              <a:gd name="connsiteX1-1061" fmla="*/ 6858000 w 8182025"/>
              <a:gd name="connsiteY1-1062" fmla="*/ 6879174 h 6879174"/>
              <a:gd name="connsiteX2-1063" fmla="*/ 0 w 8182025"/>
              <a:gd name="connsiteY2-1064" fmla="*/ 6879174 h 6879174"/>
              <a:gd name="connsiteX3-1065" fmla="*/ 0 w 8182025"/>
              <a:gd name="connsiteY3-1066" fmla="*/ 0 h 6879174"/>
              <a:gd name="connsiteX4-1067" fmla="*/ 6868891 w 8182025"/>
              <a:gd name="connsiteY4-1068" fmla="*/ 197279 h 6879174"/>
              <a:gd name="connsiteX0-1069" fmla="*/ 6868891 w 8182025"/>
              <a:gd name="connsiteY0-1070" fmla="*/ 197279 h 6879174"/>
              <a:gd name="connsiteX1-1071" fmla="*/ 6858000 w 8182025"/>
              <a:gd name="connsiteY1-1072" fmla="*/ 6879174 h 6879174"/>
              <a:gd name="connsiteX2-1073" fmla="*/ 0 w 8182025"/>
              <a:gd name="connsiteY2-1074" fmla="*/ 6879174 h 6879174"/>
              <a:gd name="connsiteX3-1075" fmla="*/ 0 w 8182025"/>
              <a:gd name="connsiteY3-1076" fmla="*/ 0 h 6879174"/>
              <a:gd name="connsiteX4-1077" fmla="*/ 6868891 w 8182025"/>
              <a:gd name="connsiteY4-1078" fmla="*/ 197279 h 6879174"/>
              <a:gd name="connsiteX0-1079" fmla="*/ 6868891 w 8182025"/>
              <a:gd name="connsiteY0-1080" fmla="*/ 197279 h 6879174"/>
              <a:gd name="connsiteX1-1081" fmla="*/ 6858000 w 8182025"/>
              <a:gd name="connsiteY1-1082" fmla="*/ 6879174 h 6879174"/>
              <a:gd name="connsiteX2-1083" fmla="*/ 0 w 8182025"/>
              <a:gd name="connsiteY2-1084" fmla="*/ 6879174 h 6879174"/>
              <a:gd name="connsiteX3-1085" fmla="*/ 0 w 8182025"/>
              <a:gd name="connsiteY3-1086" fmla="*/ 0 h 6879174"/>
              <a:gd name="connsiteX4-1087" fmla="*/ 6868891 w 8182025"/>
              <a:gd name="connsiteY4-1088" fmla="*/ 197279 h 6879174"/>
              <a:gd name="connsiteX0-1089" fmla="*/ 6868891 w 8182025"/>
              <a:gd name="connsiteY0-1090" fmla="*/ 197279 h 6879174"/>
              <a:gd name="connsiteX1-1091" fmla="*/ 6858000 w 8182025"/>
              <a:gd name="connsiteY1-1092" fmla="*/ 6879174 h 6879174"/>
              <a:gd name="connsiteX2-1093" fmla="*/ 0 w 8182025"/>
              <a:gd name="connsiteY2-1094" fmla="*/ 6879174 h 6879174"/>
              <a:gd name="connsiteX3-1095" fmla="*/ 0 w 8182025"/>
              <a:gd name="connsiteY3-1096" fmla="*/ 0 h 6879174"/>
              <a:gd name="connsiteX4-1097" fmla="*/ 6868891 w 8182025"/>
              <a:gd name="connsiteY4-1098" fmla="*/ 197279 h 6879174"/>
              <a:gd name="connsiteX0-1099" fmla="*/ 6868891 w 7374082"/>
              <a:gd name="connsiteY0-1100" fmla="*/ 197279 h 7217839"/>
              <a:gd name="connsiteX1-1101" fmla="*/ 6858000 w 7374082"/>
              <a:gd name="connsiteY1-1102" fmla="*/ 6879174 h 7217839"/>
              <a:gd name="connsiteX2-1103" fmla="*/ 0 w 7374082"/>
              <a:gd name="connsiteY2-1104" fmla="*/ 6879174 h 7217839"/>
              <a:gd name="connsiteX3-1105" fmla="*/ 0 w 7374082"/>
              <a:gd name="connsiteY3-1106" fmla="*/ 0 h 7217839"/>
              <a:gd name="connsiteX4-1107" fmla="*/ 6868891 w 7374082"/>
              <a:gd name="connsiteY4-1108" fmla="*/ 197279 h 7217839"/>
              <a:gd name="connsiteX0-1109" fmla="*/ 6868891 w 7513044"/>
              <a:gd name="connsiteY0-1110" fmla="*/ 197279 h 6879174"/>
              <a:gd name="connsiteX1-1111" fmla="*/ 6858000 w 7513044"/>
              <a:gd name="connsiteY1-1112" fmla="*/ 6879174 h 6879174"/>
              <a:gd name="connsiteX2-1113" fmla="*/ 0 w 7513044"/>
              <a:gd name="connsiteY2-1114" fmla="*/ 6879174 h 6879174"/>
              <a:gd name="connsiteX3-1115" fmla="*/ 0 w 7513044"/>
              <a:gd name="connsiteY3-1116" fmla="*/ 0 h 6879174"/>
              <a:gd name="connsiteX4-1117" fmla="*/ 6868891 w 7513044"/>
              <a:gd name="connsiteY4-1118" fmla="*/ 197279 h 6879174"/>
              <a:gd name="connsiteX0-1119" fmla="*/ 6868891 w 7374082"/>
              <a:gd name="connsiteY0-1120" fmla="*/ 197279 h 6879174"/>
              <a:gd name="connsiteX1-1121" fmla="*/ 6858000 w 7374082"/>
              <a:gd name="connsiteY1-1122" fmla="*/ 6879174 h 6879174"/>
              <a:gd name="connsiteX2-1123" fmla="*/ 0 w 7374082"/>
              <a:gd name="connsiteY2-1124" fmla="*/ 6879174 h 6879174"/>
              <a:gd name="connsiteX3-1125" fmla="*/ 0 w 7374082"/>
              <a:gd name="connsiteY3-1126" fmla="*/ 0 h 6879174"/>
              <a:gd name="connsiteX4-1127" fmla="*/ 6868891 w 7374082"/>
              <a:gd name="connsiteY4-1128" fmla="*/ 197279 h 6879174"/>
              <a:gd name="connsiteX0-1129" fmla="*/ 6868891 w 6868891"/>
              <a:gd name="connsiteY0-1130" fmla="*/ 197279 h 6879174"/>
              <a:gd name="connsiteX1-1131" fmla="*/ 6858000 w 6868891"/>
              <a:gd name="connsiteY1-1132" fmla="*/ 6879174 h 6879174"/>
              <a:gd name="connsiteX2-1133" fmla="*/ 0 w 6868891"/>
              <a:gd name="connsiteY2-1134" fmla="*/ 6879174 h 6879174"/>
              <a:gd name="connsiteX3-1135" fmla="*/ 0 w 6868891"/>
              <a:gd name="connsiteY3-1136" fmla="*/ 0 h 6879174"/>
              <a:gd name="connsiteX4-1137" fmla="*/ 6868891 w 6868891"/>
              <a:gd name="connsiteY4-1138" fmla="*/ 197279 h 68791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68891" h="6879174">
                <a:moveTo>
                  <a:pt x="6868891" y="197279"/>
                </a:moveTo>
                <a:cubicBezTo>
                  <a:pt x="6865263" y="1808265"/>
                  <a:pt x="6858000" y="6879174"/>
                  <a:pt x="6858000" y="6879174"/>
                </a:cubicBezTo>
                <a:lnTo>
                  <a:pt x="0" y="6879174"/>
                </a:lnTo>
                <a:lnTo>
                  <a:pt x="0" y="0"/>
                </a:lnTo>
                <a:cubicBezTo>
                  <a:pt x="2329546" y="1257529"/>
                  <a:pt x="4524837" y="1741029"/>
                  <a:pt x="6868891" y="1972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14456" y="2317774"/>
            <a:ext cx="316801" cy="316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939291" y="2275058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实验目标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6914456" y="3013911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939291" y="3670862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方案设计</a:t>
            </a:r>
          </a:p>
        </p:txBody>
      </p:sp>
      <p:sp>
        <p:nvSpPr>
          <p:cNvPr id="76" name="矩形 75"/>
          <p:cNvSpPr/>
          <p:nvPr/>
        </p:nvSpPr>
        <p:spPr>
          <a:xfrm>
            <a:off x="6931232" y="3713325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939291" y="4366080"/>
            <a:ext cx="198002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光栅光谱仪搭建</a:t>
            </a:r>
          </a:p>
        </p:txBody>
      </p:sp>
      <p:sp>
        <p:nvSpPr>
          <p:cNvPr id="78" name="矩形 77"/>
          <p:cNvSpPr/>
          <p:nvPr/>
        </p:nvSpPr>
        <p:spPr>
          <a:xfrm>
            <a:off x="6914456" y="4409462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923978" y="5060645"/>
            <a:ext cx="146706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总结与致谢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000054" y="1381424"/>
            <a:ext cx="384784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sym typeface="微软雅黑" panose="020B0503020204020204" pitchFamily="34" charset="-122"/>
              </a:rPr>
              <a:t>目录 </a:t>
            </a:r>
            <a:r>
              <a:rPr lang="en-US" altLang="zh-CN" sz="3600" dirty="0">
                <a:sym typeface="微软雅黑" panose="020B0503020204020204" pitchFamily="34" charset="-122"/>
              </a:rPr>
              <a:t>| CONTENT</a:t>
            </a:r>
          </a:p>
        </p:txBody>
      </p:sp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03" y="308267"/>
            <a:ext cx="1397000" cy="1397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931231" y="5102300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39291" y="2976309"/>
            <a:ext cx="1198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实验原理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分辨汞灯谱线</a:t>
            </a: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987893" y="2571251"/>
            <a:ext cx="4746986" cy="1289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 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汞灯的可见光区段的强谱线主要集中于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404nm(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紫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),435nm(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紫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),491nm(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蓝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),546nm(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绿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),576nm(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黄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)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。下面我们就开始逐一寻找。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16" y="792530"/>
            <a:ext cx="3755960" cy="5512520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分辨汞灯谱线</a:t>
            </a: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416604" y="2353000"/>
            <a:ext cx="4533083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 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对光谱全角度的展示，我们可以发现，明显可以看到蓝紫绿黄光，其他一级谱线由于较弱不能通过</a:t>
            </a:r>
            <a:r>
              <a:rPr lang="en-US" altLang="zh-CN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cmos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相机明显拍到。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二级谱线也可以看到较亮的几根，其余的也是看不清的。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2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4791" y="1630710"/>
            <a:ext cx="6264965" cy="36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分辨汞灯谱线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79" y="1688619"/>
            <a:ext cx="5792577" cy="434443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95130" y="2651216"/>
            <a:ext cx="43334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可以看到，搭建的光谱仪的分辨率大于汞光双黄线间隔（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2nm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），这为我们最终分辨钠双线奠定了基础。</a:t>
            </a:r>
          </a:p>
        </p:txBody>
      </p:sp>
    </p:spTree>
    <p:extLst>
      <p:ext uri="{BB962C8B-B14F-4D97-AF65-F5344CB8AC3E}">
        <p14:creationId xmlns:p14="http://schemas.microsoft.com/office/powerpoint/2010/main" val="6638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分辨汞灯谱线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3" b="20001"/>
          <a:stretch/>
        </p:blipFill>
        <p:spPr>
          <a:xfrm>
            <a:off x="6096000" y="2196549"/>
            <a:ext cx="5407852" cy="26239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5756" y="2651215"/>
            <a:ext cx="50578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为了定量的得到旋转的角度，我们将分度盘加在旋转台上，每得到一个谱线就记录一次数据，最后作差得到角度。</a:t>
            </a:r>
            <a:endParaRPr lang="zh-CN" altLang="en-US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0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分辨汞灯谱线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89044" y="5243259"/>
            <a:ext cx="83951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与汞灯谱线对比得到，我们计算的结果均稍微偏大，我们认为是由于装置全部手动搭建，测量角度会有一定误差，以及接受狭缝很难做到真正的一次只接受一个波长的谱线，对实验测量造成了误差。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0D1ABB49-6770-4351-A94D-B5F638ADFBC3}"/>
              </a:ext>
            </a:extLst>
          </p:cNvPr>
          <p:cNvGraphicFramePr>
            <a:graphicFrameLocks noGrp="1"/>
          </p:cNvGraphicFramePr>
          <p:nvPr/>
        </p:nvGraphicFramePr>
        <p:xfrm>
          <a:off x="1903780" y="2521194"/>
          <a:ext cx="8128000" cy="259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412190321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5189404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4176617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7335543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39158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初始刻度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观察刻度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 </a:t>
                      </a:r>
                      <a:r>
                        <a:rPr lang="zh-CN" altLang="en-US" dirty="0"/>
                        <a:t>计算波长</a:t>
                      </a:r>
                      <a:r>
                        <a:rPr lang="en-US" altLang="zh-CN" dirty="0"/>
                        <a:t>/nm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17228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zh-CN" altLang="en-US" dirty="0"/>
                        <a:t>一级光谱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紫光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endParaRPr lang="en-US" altLang="zh-CN" dirty="0"/>
                    </a:p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216.4°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179.1°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439.6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4298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绿光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175.1°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542.7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2461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黄光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173.2°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590.8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10644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zh-CN" altLang="en-US" dirty="0"/>
                        <a:t>二级光谱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紫光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161.1°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439.8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4098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绿光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151.6°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539.8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0193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黄光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146.3°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589.3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653680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C9D8351F-7420-4974-8B3D-7348EBC4C304}"/>
              </a:ext>
            </a:extLst>
          </p:cNvPr>
          <p:cNvSpPr txBox="1"/>
          <p:nvPr/>
        </p:nvSpPr>
        <p:spPr>
          <a:xfrm>
            <a:off x="1789043" y="1471679"/>
            <a:ext cx="839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利用反射镜代替光栅，我们计算得到我们搭建的光栅光谱仪中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α/2=20.9°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，接下来利用光栅测量各个谱线对应的转动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θ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角。</a:t>
            </a:r>
          </a:p>
        </p:txBody>
      </p:sp>
    </p:spTree>
    <p:extLst>
      <p:ext uri="{BB962C8B-B14F-4D97-AF65-F5344CB8AC3E}">
        <p14:creationId xmlns:p14="http://schemas.microsoft.com/office/powerpoint/2010/main" val="6828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分辨钠灯谱线</a:t>
            </a:r>
          </a:p>
        </p:txBody>
      </p:sp>
      <p:sp>
        <p:nvSpPr>
          <p:cNvPr id="4" name="文本框 3"/>
          <p:cNvSpPr txBox="1"/>
          <p:nvPr/>
        </p:nvSpPr>
        <p:spPr>
          <a:xfrm rot="10800000" flipV="1">
            <a:off x="120903" y="2838766"/>
            <a:ext cx="4746986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 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接下来，我们更换成了钠灯进行实验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89" y="1132028"/>
            <a:ext cx="6442841" cy="48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分辨钠灯谱线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 rot="10800000" flipV="1">
                <a:off x="998860" y="1544785"/>
                <a:ext cx="10583540" cy="397044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我们先在理论上估测一下分辨钠双线结构的可能性。</a:t>
                </a:r>
                <a:endParaRPr lang="en-US" altLang="zh-CN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当入射角一定时，可以看做是具有和普通光栅相类似的衍射规律。</a:t>
                </a: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其色分辨能力为</a:t>
                </a:r>
                <a:endParaRPr lang="en-US" altLang="zh-CN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kern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RP</m:t>
                      </m:r>
                      <m:r>
                        <a:rPr lang="en-US" altLang="zh-CN" b="0" i="0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=</m:t>
                      </m:r>
                      <m:f>
                        <m:fPr>
                          <m:ctrlPr>
                            <a:rPr lang="en-US" altLang="zh-CN" b="0" i="1" kern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i="1" kern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  <m:t>λ</m:t>
                          </m:r>
                        </m:num>
                        <m:den>
                          <m:r>
                            <a:rPr lang="en-US" altLang="zh-CN" b="0" i="1" kern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altLang="zh-CN" i="1" kern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sym typeface="微软雅黑" panose="020B0503020204020204" pitchFamily="34" charset="-122"/>
                            </a:rPr>
                            <m:t>λ</m:t>
                          </m:r>
                        </m:den>
                      </m:f>
                      <m:r>
                        <a:rPr lang="en-US" altLang="zh-CN" b="0" i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=</m:t>
                      </m:r>
                      <m:r>
                        <a:rPr lang="en-US" altLang="zh-CN" b="0" i="1" kern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m:t>𝑘𝑁</m:t>
                      </m:r>
                    </m:oMath>
                  </m:oMathPara>
                </a14:m>
                <a:endParaRPr lang="en-US" altLang="zh-CN" b="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本实验采用的有效光栅总线数</a:t>
                </a:r>
                <a14:m>
                  <m:oMath xmlns:m="http://schemas.openxmlformats.org/officeDocument/2006/math">
                    <m:r>
                      <a:rPr lang="en-US" altLang="zh-CN" b="0" i="0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     </m:t>
                    </m:r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𝑁</m:t>
                    </m:r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=1200</m:t>
                    </m:r>
                    <m:sSup>
                      <m:sSupPr>
                        <m:ctrlP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𝑚𝑚</m:t>
                        </m:r>
                      </m:e>
                      <m:sup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−1</m:t>
                        </m:r>
                      </m:sup>
                    </m:sSup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∗1</m:t>
                    </m:r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𝑚𝑚</m:t>
                    </m:r>
                    <m:r>
                      <a:rPr lang="en-US" altLang="zh-CN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=</m:t>
                    </m:r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1200</m:t>
                    </m:r>
                  </m:oMath>
                </a14:m>
                <a:endParaRPr lang="en-US" altLang="zh-CN" b="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其中</a:t>
                </a:r>
                <a:r>
                  <a:rPr lang="en-US" altLang="zh-CN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1mm</a:t>
                </a:r>
                <a:r>
                  <a:rPr lang="zh-CN" altLang="en-US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是估测的光线宽度，取决于狭缝宽和光路结构。</a:t>
                </a:r>
                <a:endParaRPr lang="en-US" altLang="zh-CN" b="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分辨钠光所需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:r>
                  <a:rPr lang="en-US" altLang="zh-CN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kern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RP</m:t>
                    </m:r>
                    <m:r>
                      <a:rPr lang="en-US" altLang="zh-CN" i="1" kern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i="1" kern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0" i="1" kern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589</m:t>
                        </m:r>
                        <m:r>
                          <a:rPr lang="en-US" altLang="zh-CN" i="1" kern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.</m:t>
                        </m:r>
                        <m:r>
                          <a:rPr lang="en-US" altLang="zh-CN" b="0" i="1" kern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3</m:t>
                        </m:r>
                      </m:num>
                      <m:den>
                        <m:r>
                          <a:rPr lang="en-US" altLang="zh-CN" b="0" i="1" kern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0</m:t>
                        </m:r>
                        <m:r>
                          <a:rPr lang="en-US" altLang="zh-CN" i="1" kern="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.</m:t>
                        </m:r>
                        <m:r>
                          <a:rPr lang="en-US" altLang="zh-CN" b="0" i="1" kern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6</m:t>
                        </m:r>
                      </m:den>
                    </m:f>
                    <m:r>
                      <a:rPr lang="en-US" altLang="zh-CN" i="1" kern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微软雅黑" panose="020B0503020204020204" pitchFamily="34" charset="-122"/>
                      </a:rPr>
                      <m:t>≈</m:t>
                    </m:r>
                    <m:r>
                      <a:rPr lang="en-US" altLang="zh-CN" b="0" i="1" kern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微软雅黑" panose="020B0503020204020204" pitchFamily="34" charset="-122"/>
                      </a:rPr>
                      <m:t>982</m:t>
                    </m:r>
                  </m:oMath>
                </a14:m>
                <a:endParaRPr lang="en-US" altLang="zh-CN" b="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Cambria Math" panose="02040503050406030204" pitchFamily="18" charset="0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</a:t>
                </a:r>
                <a:r>
                  <a:rPr lang="zh-CN" altLang="en-US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所以理论上</a:t>
                </a:r>
                <a:r>
                  <a:rPr lang="en-US" altLang="zh-CN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1</a:t>
                </a:r>
                <a:r>
                  <a:rPr lang="zh-CN" altLang="en-US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级即可观察得到，但是由于干扰误差，我们还是决定观察</a:t>
                </a:r>
                <a:r>
                  <a:rPr lang="en-US" altLang="zh-CN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</a:t>
                </a:r>
                <a:r>
                  <a:rPr lang="zh-CN" altLang="en-US" b="0" kern="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级。</a:t>
                </a:r>
                <a:endParaRPr lang="en-US" altLang="zh-CN" b="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998860" y="1544785"/>
                <a:ext cx="10583540" cy="3970446"/>
              </a:xfrm>
              <a:prstGeom prst="rect">
                <a:avLst/>
              </a:prstGeom>
              <a:blipFill>
                <a:blip r:embed="rId2"/>
                <a:stretch>
                  <a:fillRect b="-1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00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分辨钠灯谱线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688" y="2149717"/>
            <a:ext cx="4330147" cy="32476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8" t="34307" r="26985" b="6290"/>
          <a:stretch/>
        </p:blipFill>
        <p:spPr>
          <a:xfrm>
            <a:off x="6037193" y="1611068"/>
            <a:ext cx="1043609" cy="464620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99490" y="2584175"/>
            <a:ext cx="4601817" cy="171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在多次狭缝和聚焦调整后，我们确实看到了双线的结构。究其原因，我们推测是看到了二级谱线，而二级谱线的间距比较大，所以光栅光谱仪能捕捉到。</a:t>
            </a:r>
          </a:p>
        </p:txBody>
      </p:sp>
    </p:spTree>
    <p:extLst>
      <p:ext uri="{BB962C8B-B14F-4D97-AF65-F5344CB8AC3E}">
        <p14:creationId xmlns:p14="http://schemas.microsoft.com/office/powerpoint/2010/main" val="27823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609600" y="598628"/>
            <a:ext cx="10972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2000" tIns="72000" rIns="0" bIns="72000"/>
          <a:lstStyle>
            <a:lvl1pPr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4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en-US" altLang="zh-CN" dirty="0"/>
              <a:t>RGB</a:t>
            </a:r>
            <a:r>
              <a:rPr lang="zh-CN" altLang="en-US" dirty="0"/>
              <a:t>光谱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46020" y="2663688"/>
            <a:ext cx="4601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在实验的最后，我们还以手机的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屏幕作为光源，看到了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光谱。这说明人眼看到的手机上五彩斑斓的图片都是由这三原色组成。</a:t>
            </a: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2764" y="1863510"/>
            <a:ext cx="6409635" cy="360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 bwMode="auto">
          <a:xfrm>
            <a:off x="-6" y="0"/>
            <a:ext cx="5892801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1" y="2059615"/>
            <a:ext cx="5013408" cy="258565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 bwMode="auto">
          <a:xfrm rot="5400000" flipV="1">
            <a:off x="1870073" y="-1870071"/>
            <a:ext cx="1238251" cy="497839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 rot="5400000">
            <a:off x="1879593" y="3759200"/>
            <a:ext cx="1219201" cy="49783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524000" y="1070224"/>
            <a:ext cx="2754050" cy="4646991"/>
            <a:chOff x="0" y="1111187"/>
            <a:chExt cx="2754050" cy="4646991"/>
          </a:xfrm>
        </p:grpSpPr>
        <p:sp>
          <p:nvSpPr>
            <p:cNvPr id="48" name="椭圆 47"/>
            <p:cNvSpPr/>
            <p:nvPr/>
          </p:nvSpPr>
          <p:spPr>
            <a:xfrm>
              <a:off x="2450246" y="4863799"/>
              <a:ext cx="200570" cy="200570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0" y="1111187"/>
              <a:ext cx="312134" cy="312134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114320" y="1611397"/>
              <a:ext cx="904679" cy="904679"/>
            </a:xfrm>
            <a:prstGeom prst="ellipse">
              <a:avLst/>
            </a:prstGeom>
            <a:solidFill>
              <a:schemeClr val="bg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854236" y="5460064"/>
              <a:ext cx="298114" cy="29811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313236" y="1194804"/>
              <a:ext cx="440814" cy="44081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任意多边形 38"/>
          <p:cNvSpPr/>
          <p:nvPr/>
        </p:nvSpPr>
        <p:spPr>
          <a:xfrm rot="16200000">
            <a:off x="1629971" y="1470438"/>
            <a:ext cx="6858003" cy="3917120"/>
          </a:xfrm>
          <a:custGeom>
            <a:avLst/>
            <a:gdLst>
              <a:gd name="connsiteX0" fmla="*/ 9143999 w 9143999"/>
              <a:gd name="connsiteY0" fmla="*/ 0 h 2051818"/>
              <a:gd name="connsiteX1" fmla="*/ 9143999 w 9143999"/>
              <a:gd name="connsiteY1" fmla="*/ 2051818 h 2051818"/>
              <a:gd name="connsiteX2" fmla="*/ 0 w 9143999"/>
              <a:gd name="connsiteY2" fmla="*/ 2051818 h 2051818"/>
              <a:gd name="connsiteX3" fmla="*/ 0 w 9143999"/>
              <a:gd name="connsiteY3" fmla="*/ 1204077 h 2051818"/>
              <a:gd name="connsiteX4" fmla="*/ 6027 w 9143999"/>
              <a:gd name="connsiteY4" fmla="*/ 1207403 h 2051818"/>
              <a:gd name="connsiteX5" fmla="*/ 7674511 w 9143999"/>
              <a:gd name="connsiteY5" fmla="*/ 718908 h 2051818"/>
              <a:gd name="connsiteX6" fmla="*/ 9044856 w 9143999"/>
              <a:gd name="connsiteY6" fmla="*/ 57555 h 2051818"/>
              <a:gd name="connsiteX7" fmla="*/ 9143999 w 9143999"/>
              <a:gd name="connsiteY7" fmla="*/ 0 h 2051818"/>
              <a:gd name="connsiteX0-1" fmla="*/ 9143999 w 9143999"/>
              <a:gd name="connsiteY0-2" fmla="*/ 0 h 2051818"/>
              <a:gd name="connsiteX1-3" fmla="*/ 9143999 w 9143999"/>
              <a:gd name="connsiteY1-4" fmla="*/ 2051818 h 2051818"/>
              <a:gd name="connsiteX2-5" fmla="*/ 0 w 9143999"/>
              <a:gd name="connsiteY2-6" fmla="*/ 2051818 h 2051818"/>
              <a:gd name="connsiteX3-7" fmla="*/ 0 w 9143999"/>
              <a:gd name="connsiteY3-8" fmla="*/ 1204077 h 2051818"/>
              <a:gd name="connsiteX4-9" fmla="*/ 6027 w 9143999"/>
              <a:gd name="connsiteY4-10" fmla="*/ 1207403 h 2051818"/>
              <a:gd name="connsiteX5-11" fmla="*/ 9044856 w 9143999"/>
              <a:gd name="connsiteY5-12" fmla="*/ 57555 h 2051818"/>
              <a:gd name="connsiteX6-13" fmla="*/ 9143999 w 9143999"/>
              <a:gd name="connsiteY6-14" fmla="*/ 0 h 2051818"/>
              <a:gd name="connsiteX0-15" fmla="*/ 9143999 w 9143999"/>
              <a:gd name="connsiteY0-16" fmla="*/ 0 h 2051818"/>
              <a:gd name="connsiteX1-17" fmla="*/ 9143999 w 9143999"/>
              <a:gd name="connsiteY1-18" fmla="*/ 2051818 h 2051818"/>
              <a:gd name="connsiteX2-19" fmla="*/ 0 w 9143999"/>
              <a:gd name="connsiteY2-20" fmla="*/ 2051818 h 2051818"/>
              <a:gd name="connsiteX3-21" fmla="*/ 0 w 9143999"/>
              <a:gd name="connsiteY3-22" fmla="*/ 1204077 h 2051818"/>
              <a:gd name="connsiteX4-23" fmla="*/ 6027 w 9143999"/>
              <a:gd name="connsiteY4-24" fmla="*/ 1207403 h 2051818"/>
              <a:gd name="connsiteX5-25" fmla="*/ 9143999 w 9143999"/>
              <a:gd name="connsiteY5-26" fmla="*/ 0 h 2051818"/>
              <a:gd name="connsiteX0-27" fmla="*/ 9143999 w 9143999"/>
              <a:gd name="connsiteY0-28" fmla="*/ 0 h 2051818"/>
              <a:gd name="connsiteX1-29" fmla="*/ 9143999 w 9143999"/>
              <a:gd name="connsiteY1-30" fmla="*/ 2051818 h 2051818"/>
              <a:gd name="connsiteX2-31" fmla="*/ 0 w 9143999"/>
              <a:gd name="connsiteY2-32" fmla="*/ 2051818 h 2051818"/>
              <a:gd name="connsiteX3-33" fmla="*/ 0 w 9143999"/>
              <a:gd name="connsiteY3-34" fmla="*/ 1204077 h 2051818"/>
              <a:gd name="connsiteX4-35" fmla="*/ 6027 w 9143999"/>
              <a:gd name="connsiteY4-36" fmla="*/ 1207403 h 2051818"/>
              <a:gd name="connsiteX5-37" fmla="*/ 9143999 w 9143999"/>
              <a:gd name="connsiteY5-38" fmla="*/ 0 h 2051818"/>
              <a:gd name="connsiteX0-39" fmla="*/ 9143999 w 9143999"/>
              <a:gd name="connsiteY0-40" fmla="*/ 0 h 2051818"/>
              <a:gd name="connsiteX1-41" fmla="*/ 9143999 w 9143999"/>
              <a:gd name="connsiteY1-42" fmla="*/ 2051818 h 2051818"/>
              <a:gd name="connsiteX2-43" fmla="*/ 0 w 9143999"/>
              <a:gd name="connsiteY2-44" fmla="*/ 2051818 h 2051818"/>
              <a:gd name="connsiteX3-45" fmla="*/ 0 w 9143999"/>
              <a:gd name="connsiteY3-46" fmla="*/ 1204077 h 2051818"/>
              <a:gd name="connsiteX4-47" fmla="*/ 6027 w 9143999"/>
              <a:gd name="connsiteY4-48" fmla="*/ 1207403 h 2051818"/>
              <a:gd name="connsiteX5-49" fmla="*/ 9143999 w 9143999"/>
              <a:gd name="connsiteY5-50" fmla="*/ 0 h 2051818"/>
              <a:gd name="connsiteX0-51" fmla="*/ 9143999 w 9143999"/>
              <a:gd name="connsiteY0-52" fmla="*/ 0 h 2051818"/>
              <a:gd name="connsiteX1-53" fmla="*/ 9143999 w 9143999"/>
              <a:gd name="connsiteY1-54" fmla="*/ 2051818 h 2051818"/>
              <a:gd name="connsiteX2-55" fmla="*/ 0 w 9143999"/>
              <a:gd name="connsiteY2-56" fmla="*/ 2051818 h 2051818"/>
              <a:gd name="connsiteX3-57" fmla="*/ 0 w 9143999"/>
              <a:gd name="connsiteY3-58" fmla="*/ 1204077 h 2051818"/>
              <a:gd name="connsiteX4-59" fmla="*/ 6027 w 9143999"/>
              <a:gd name="connsiteY4-60" fmla="*/ 1207403 h 2051818"/>
              <a:gd name="connsiteX5-61" fmla="*/ 9143999 w 9143999"/>
              <a:gd name="connsiteY5-62" fmla="*/ 0 h 2051818"/>
              <a:gd name="connsiteX0-63" fmla="*/ 9143999 w 9143999"/>
              <a:gd name="connsiteY0-64" fmla="*/ 130228 h 2182046"/>
              <a:gd name="connsiteX1-65" fmla="*/ 9143999 w 9143999"/>
              <a:gd name="connsiteY1-66" fmla="*/ 2182046 h 2182046"/>
              <a:gd name="connsiteX2-67" fmla="*/ 0 w 9143999"/>
              <a:gd name="connsiteY2-68" fmla="*/ 2182046 h 2182046"/>
              <a:gd name="connsiteX3-69" fmla="*/ 0 w 9143999"/>
              <a:gd name="connsiteY3-70" fmla="*/ 1334305 h 2182046"/>
              <a:gd name="connsiteX4-71" fmla="*/ 6027 w 9143999"/>
              <a:gd name="connsiteY4-72" fmla="*/ 0 h 2182046"/>
              <a:gd name="connsiteX5-73" fmla="*/ 9143999 w 9143999"/>
              <a:gd name="connsiteY5-74" fmla="*/ 130228 h 2182046"/>
              <a:gd name="connsiteX0-75" fmla="*/ 9143999 w 9143999"/>
              <a:gd name="connsiteY0-76" fmla="*/ 0 h 2051818"/>
              <a:gd name="connsiteX1-77" fmla="*/ 9143999 w 9143999"/>
              <a:gd name="connsiteY1-78" fmla="*/ 2051818 h 2051818"/>
              <a:gd name="connsiteX2-79" fmla="*/ 0 w 9143999"/>
              <a:gd name="connsiteY2-80" fmla="*/ 2051818 h 2051818"/>
              <a:gd name="connsiteX3-81" fmla="*/ 0 w 9143999"/>
              <a:gd name="connsiteY3-82" fmla="*/ 1204077 h 2051818"/>
              <a:gd name="connsiteX4-83" fmla="*/ 25380 w 9143999"/>
              <a:gd name="connsiteY4-84" fmla="*/ 54648 h 2051818"/>
              <a:gd name="connsiteX5-85" fmla="*/ 9143999 w 9143999"/>
              <a:gd name="connsiteY5-86" fmla="*/ 0 h 2051818"/>
              <a:gd name="connsiteX0-87" fmla="*/ 9143999 w 9143999"/>
              <a:gd name="connsiteY0-88" fmla="*/ 0 h 2051818"/>
              <a:gd name="connsiteX1-89" fmla="*/ 9143999 w 9143999"/>
              <a:gd name="connsiteY1-90" fmla="*/ 2051818 h 2051818"/>
              <a:gd name="connsiteX2-91" fmla="*/ 0 w 9143999"/>
              <a:gd name="connsiteY2-92" fmla="*/ 2051818 h 2051818"/>
              <a:gd name="connsiteX3-93" fmla="*/ 0 w 9143999"/>
              <a:gd name="connsiteY3-94" fmla="*/ 1204077 h 2051818"/>
              <a:gd name="connsiteX4-95" fmla="*/ 25380 w 9143999"/>
              <a:gd name="connsiteY4-96" fmla="*/ 54648 h 2051818"/>
              <a:gd name="connsiteX5-97" fmla="*/ 9143999 w 9143999"/>
              <a:gd name="connsiteY5-98" fmla="*/ 0 h 2051818"/>
              <a:gd name="connsiteX0-99" fmla="*/ 9143999 w 9143999"/>
              <a:gd name="connsiteY0-100" fmla="*/ 0 h 2051818"/>
              <a:gd name="connsiteX1-101" fmla="*/ 9143999 w 9143999"/>
              <a:gd name="connsiteY1-102" fmla="*/ 2051818 h 2051818"/>
              <a:gd name="connsiteX2-103" fmla="*/ 0 w 9143999"/>
              <a:gd name="connsiteY2-104" fmla="*/ 2051818 h 2051818"/>
              <a:gd name="connsiteX3-105" fmla="*/ 0 w 9143999"/>
              <a:gd name="connsiteY3-106" fmla="*/ 1204077 h 2051818"/>
              <a:gd name="connsiteX4-107" fmla="*/ 25380 w 9143999"/>
              <a:gd name="connsiteY4-108" fmla="*/ 54648 h 2051818"/>
              <a:gd name="connsiteX5-109" fmla="*/ 9143999 w 9143999"/>
              <a:gd name="connsiteY5-110" fmla="*/ 0 h 2051818"/>
              <a:gd name="connsiteX0-111" fmla="*/ 9143999 w 9143999"/>
              <a:gd name="connsiteY0-112" fmla="*/ 0 h 2051818"/>
              <a:gd name="connsiteX1-113" fmla="*/ 9143999 w 9143999"/>
              <a:gd name="connsiteY1-114" fmla="*/ 2051818 h 2051818"/>
              <a:gd name="connsiteX2-115" fmla="*/ 0 w 9143999"/>
              <a:gd name="connsiteY2-116" fmla="*/ 2051818 h 2051818"/>
              <a:gd name="connsiteX3-117" fmla="*/ 0 w 9143999"/>
              <a:gd name="connsiteY3-118" fmla="*/ 1204077 h 2051818"/>
              <a:gd name="connsiteX4-119" fmla="*/ 25380 w 9143999"/>
              <a:gd name="connsiteY4-120" fmla="*/ 54648 h 2051818"/>
              <a:gd name="connsiteX5-121" fmla="*/ 9143999 w 9143999"/>
              <a:gd name="connsiteY5-122" fmla="*/ 0 h 2051818"/>
              <a:gd name="connsiteX0-123" fmla="*/ 9124647 w 9143999"/>
              <a:gd name="connsiteY0-124" fmla="*/ 0 h 2127943"/>
              <a:gd name="connsiteX1-125" fmla="*/ 9143999 w 9143999"/>
              <a:gd name="connsiteY1-126" fmla="*/ 2127943 h 2127943"/>
              <a:gd name="connsiteX2-127" fmla="*/ 0 w 9143999"/>
              <a:gd name="connsiteY2-128" fmla="*/ 2127943 h 2127943"/>
              <a:gd name="connsiteX3-129" fmla="*/ 0 w 9143999"/>
              <a:gd name="connsiteY3-130" fmla="*/ 1280202 h 2127943"/>
              <a:gd name="connsiteX4-131" fmla="*/ 25380 w 9143999"/>
              <a:gd name="connsiteY4-132" fmla="*/ 130773 h 2127943"/>
              <a:gd name="connsiteX5-133" fmla="*/ 9124647 w 9143999"/>
              <a:gd name="connsiteY5-134" fmla="*/ 0 h 2127943"/>
              <a:gd name="connsiteX0-135" fmla="*/ 9124647 w 9143999"/>
              <a:gd name="connsiteY0-136" fmla="*/ 0 h 2127943"/>
              <a:gd name="connsiteX1-137" fmla="*/ 9143999 w 9143999"/>
              <a:gd name="connsiteY1-138" fmla="*/ 2127943 h 2127943"/>
              <a:gd name="connsiteX2-139" fmla="*/ 0 w 9143999"/>
              <a:gd name="connsiteY2-140" fmla="*/ 2127943 h 2127943"/>
              <a:gd name="connsiteX3-141" fmla="*/ 0 w 9143999"/>
              <a:gd name="connsiteY3-142" fmla="*/ 1280202 h 2127943"/>
              <a:gd name="connsiteX4-143" fmla="*/ 25380 w 9143999"/>
              <a:gd name="connsiteY4-144" fmla="*/ 130773 h 2127943"/>
              <a:gd name="connsiteX5-145" fmla="*/ 9124647 w 9143999"/>
              <a:gd name="connsiteY5-146" fmla="*/ 0 h 2127943"/>
              <a:gd name="connsiteX0-147" fmla="*/ 9124647 w 9143999"/>
              <a:gd name="connsiteY0-148" fmla="*/ 0 h 2127943"/>
              <a:gd name="connsiteX1-149" fmla="*/ 9143999 w 9143999"/>
              <a:gd name="connsiteY1-150" fmla="*/ 2127943 h 2127943"/>
              <a:gd name="connsiteX2-151" fmla="*/ 0 w 9143999"/>
              <a:gd name="connsiteY2-152" fmla="*/ 2127943 h 2127943"/>
              <a:gd name="connsiteX3-153" fmla="*/ 0 w 9143999"/>
              <a:gd name="connsiteY3-154" fmla="*/ 1280202 h 2127943"/>
              <a:gd name="connsiteX4-155" fmla="*/ 6028 w 9143999"/>
              <a:gd name="connsiteY4-156" fmla="*/ 11147 h 2127943"/>
              <a:gd name="connsiteX5-157" fmla="*/ 9124647 w 9143999"/>
              <a:gd name="connsiteY5-158" fmla="*/ 0 h 2127943"/>
              <a:gd name="connsiteX0-159" fmla="*/ 9138134 w 9157486"/>
              <a:gd name="connsiteY0-160" fmla="*/ 0 h 2127943"/>
              <a:gd name="connsiteX1-161" fmla="*/ 9157486 w 9157486"/>
              <a:gd name="connsiteY1-162" fmla="*/ 2127943 h 2127943"/>
              <a:gd name="connsiteX2-163" fmla="*/ 13487 w 9157486"/>
              <a:gd name="connsiteY2-164" fmla="*/ 2127943 h 2127943"/>
              <a:gd name="connsiteX3-165" fmla="*/ 13487 w 9157486"/>
              <a:gd name="connsiteY3-166" fmla="*/ 1280202 h 2127943"/>
              <a:gd name="connsiteX4-167" fmla="*/ 163 w 9157486"/>
              <a:gd name="connsiteY4-168" fmla="*/ 141648 h 2127943"/>
              <a:gd name="connsiteX5-169" fmla="*/ 9138134 w 9157486"/>
              <a:gd name="connsiteY5-170" fmla="*/ 0 h 2127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7486" h="2127943">
                <a:moveTo>
                  <a:pt x="9138134" y="0"/>
                </a:moveTo>
                <a:lnTo>
                  <a:pt x="9157486" y="2127943"/>
                </a:lnTo>
                <a:lnTo>
                  <a:pt x="13487" y="2127943"/>
                </a:lnTo>
                <a:lnTo>
                  <a:pt x="13487" y="1280202"/>
                </a:lnTo>
                <a:cubicBezTo>
                  <a:pt x="15496" y="857184"/>
                  <a:pt x="-1846" y="564666"/>
                  <a:pt x="163" y="141648"/>
                </a:cubicBezTo>
                <a:cubicBezTo>
                  <a:pt x="3568670" y="1577063"/>
                  <a:pt x="7137176" y="1131097"/>
                  <a:pt x="9138134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 rot="16200000">
            <a:off x="3813584" y="-16037"/>
            <a:ext cx="6868899" cy="6879174"/>
          </a:xfrm>
          <a:custGeom>
            <a:avLst/>
            <a:gdLst>
              <a:gd name="connsiteX0" fmla="*/ 6858000 w 6858000"/>
              <a:gd name="connsiteY0" fmla="*/ 0 h 6459417"/>
              <a:gd name="connsiteX1" fmla="*/ 6858000 w 6858000"/>
              <a:gd name="connsiteY1" fmla="*/ 1675279 h 6459417"/>
              <a:gd name="connsiteX2" fmla="*/ 6858000 w 6858000"/>
              <a:gd name="connsiteY2" fmla="*/ 1819701 h 6459417"/>
              <a:gd name="connsiteX3" fmla="*/ 6858000 w 6858000"/>
              <a:gd name="connsiteY3" fmla="*/ 2278767 h 6459417"/>
              <a:gd name="connsiteX4" fmla="*/ 6858000 w 6858000"/>
              <a:gd name="connsiteY4" fmla="*/ 3954046 h 6459417"/>
              <a:gd name="connsiteX5" fmla="*/ 6858000 w 6858000"/>
              <a:gd name="connsiteY5" fmla="*/ 4098468 h 6459417"/>
              <a:gd name="connsiteX6" fmla="*/ 6858000 w 6858000"/>
              <a:gd name="connsiteY6" fmla="*/ 4180650 h 6459417"/>
              <a:gd name="connsiteX7" fmla="*/ 6858000 w 6858000"/>
              <a:gd name="connsiteY7" fmla="*/ 6459417 h 6459417"/>
              <a:gd name="connsiteX8" fmla="*/ 0 w 6858000"/>
              <a:gd name="connsiteY8" fmla="*/ 6459417 h 6459417"/>
              <a:gd name="connsiteX9" fmla="*/ 0 w 6858000"/>
              <a:gd name="connsiteY9" fmla="*/ 4180650 h 6459417"/>
              <a:gd name="connsiteX10" fmla="*/ 0 w 6858000"/>
              <a:gd name="connsiteY10" fmla="*/ 4098468 h 6459417"/>
              <a:gd name="connsiteX11" fmla="*/ 0 w 6858000"/>
              <a:gd name="connsiteY11" fmla="*/ 3954046 h 6459417"/>
              <a:gd name="connsiteX12" fmla="*/ 0 w 6858000"/>
              <a:gd name="connsiteY12" fmla="*/ 3295924 h 6459417"/>
              <a:gd name="connsiteX13" fmla="*/ 0 w 6858000"/>
              <a:gd name="connsiteY13" fmla="*/ 1819701 h 6459417"/>
              <a:gd name="connsiteX14" fmla="*/ 0 w 6858000"/>
              <a:gd name="connsiteY14" fmla="*/ 1675279 h 6459417"/>
              <a:gd name="connsiteX15" fmla="*/ 0 w 6858000"/>
              <a:gd name="connsiteY15" fmla="*/ 1017157 h 6459417"/>
              <a:gd name="connsiteX16" fmla="*/ 227535 w 6858000"/>
              <a:gd name="connsiteY16" fmla="*/ 1166258 h 6459417"/>
              <a:gd name="connsiteX17" fmla="*/ 6270374 w 6858000"/>
              <a:gd name="connsiteY17" fmla="*/ 412001 h 6459417"/>
              <a:gd name="connsiteX18" fmla="*/ 6705779 w 6858000"/>
              <a:gd name="connsiteY18" fmla="*/ 117916 h 6459417"/>
              <a:gd name="connsiteX0-1" fmla="*/ 6858000 w 6941935"/>
              <a:gd name="connsiteY0-2" fmla="*/ 56823 h 6516240"/>
              <a:gd name="connsiteX1-3" fmla="*/ 6858000 w 6941935"/>
              <a:gd name="connsiteY1-4" fmla="*/ 1732102 h 6516240"/>
              <a:gd name="connsiteX2-5" fmla="*/ 6858000 w 6941935"/>
              <a:gd name="connsiteY2-6" fmla="*/ 1876524 h 6516240"/>
              <a:gd name="connsiteX3-7" fmla="*/ 6858000 w 6941935"/>
              <a:gd name="connsiteY3-8" fmla="*/ 2335590 h 6516240"/>
              <a:gd name="connsiteX4-9" fmla="*/ 6858000 w 6941935"/>
              <a:gd name="connsiteY4-10" fmla="*/ 4010869 h 6516240"/>
              <a:gd name="connsiteX5-11" fmla="*/ 6858000 w 6941935"/>
              <a:gd name="connsiteY5-12" fmla="*/ 4155291 h 6516240"/>
              <a:gd name="connsiteX6-13" fmla="*/ 6858000 w 6941935"/>
              <a:gd name="connsiteY6-14" fmla="*/ 4237473 h 6516240"/>
              <a:gd name="connsiteX7-15" fmla="*/ 6858000 w 6941935"/>
              <a:gd name="connsiteY7-16" fmla="*/ 6516240 h 6516240"/>
              <a:gd name="connsiteX8-17" fmla="*/ 0 w 6941935"/>
              <a:gd name="connsiteY8-18" fmla="*/ 6516240 h 6516240"/>
              <a:gd name="connsiteX9-19" fmla="*/ 0 w 6941935"/>
              <a:gd name="connsiteY9-20" fmla="*/ 4237473 h 6516240"/>
              <a:gd name="connsiteX10-21" fmla="*/ 0 w 6941935"/>
              <a:gd name="connsiteY10-22" fmla="*/ 4155291 h 6516240"/>
              <a:gd name="connsiteX11-23" fmla="*/ 0 w 6941935"/>
              <a:gd name="connsiteY11-24" fmla="*/ 4010869 h 6516240"/>
              <a:gd name="connsiteX12-25" fmla="*/ 0 w 6941935"/>
              <a:gd name="connsiteY12-26" fmla="*/ 3352747 h 6516240"/>
              <a:gd name="connsiteX13-27" fmla="*/ 0 w 6941935"/>
              <a:gd name="connsiteY13-28" fmla="*/ 1876524 h 6516240"/>
              <a:gd name="connsiteX14-29" fmla="*/ 0 w 6941935"/>
              <a:gd name="connsiteY14-30" fmla="*/ 1732102 h 6516240"/>
              <a:gd name="connsiteX15-31" fmla="*/ 0 w 6941935"/>
              <a:gd name="connsiteY15-32" fmla="*/ 1073980 h 6516240"/>
              <a:gd name="connsiteX16-33" fmla="*/ 227535 w 6941935"/>
              <a:gd name="connsiteY16-34" fmla="*/ 1223081 h 6516240"/>
              <a:gd name="connsiteX17-35" fmla="*/ 6270374 w 6941935"/>
              <a:gd name="connsiteY17-36" fmla="*/ 468824 h 6516240"/>
              <a:gd name="connsiteX18-37" fmla="*/ 6858000 w 6941935"/>
              <a:gd name="connsiteY18-38" fmla="*/ 56823 h 6516240"/>
              <a:gd name="connsiteX0-39" fmla="*/ 6858000 w 6858000"/>
              <a:gd name="connsiteY0-40" fmla="*/ 4734 h 6464151"/>
              <a:gd name="connsiteX1-41" fmla="*/ 6858000 w 6858000"/>
              <a:gd name="connsiteY1-42" fmla="*/ 1680013 h 6464151"/>
              <a:gd name="connsiteX2-43" fmla="*/ 6858000 w 6858000"/>
              <a:gd name="connsiteY2-44" fmla="*/ 1824435 h 6464151"/>
              <a:gd name="connsiteX3-45" fmla="*/ 6858000 w 6858000"/>
              <a:gd name="connsiteY3-46" fmla="*/ 2283501 h 6464151"/>
              <a:gd name="connsiteX4-47" fmla="*/ 6858000 w 6858000"/>
              <a:gd name="connsiteY4-48" fmla="*/ 3958780 h 6464151"/>
              <a:gd name="connsiteX5-49" fmla="*/ 6858000 w 6858000"/>
              <a:gd name="connsiteY5-50" fmla="*/ 4103202 h 6464151"/>
              <a:gd name="connsiteX6-51" fmla="*/ 6858000 w 6858000"/>
              <a:gd name="connsiteY6-52" fmla="*/ 4185384 h 6464151"/>
              <a:gd name="connsiteX7-53" fmla="*/ 6858000 w 6858000"/>
              <a:gd name="connsiteY7-54" fmla="*/ 6464151 h 6464151"/>
              <a:gd name="connsiteX8-55" fmla="*/ 0 w 6858000"/>
              <a:gd name="connsiteY8-56" fmla="*/ 6464151 h 6464151"/>
              <a:gd name="connsiteX9-57" fmla="*/ 0 w 6858000"/>
              <a:gd name="connsiteY9-58" fmla="*/ 4185384 h 6464151"/>
              <a:gd name="connsiteX10-59" fmla="*/ 0 w 6858000"/>
              <a:gd name="connsiteY10-60" fmla="*/ 4103202 h 6464151"/>
              <a:gd name="connsiteX11-61" fmla="*/ 0 w 6858000"/>
              <a:gd name="connsiteY11-62" fmla="*/ 3958780 h 6464151"/>
              <a:gd name="connsiteX12-63" fmla="*/ 0 w 6858000"/>
              <a:gd name="connsiteY12-64" fmla="*/ 3300658 h 6464151"/>
              <a:gd name="connsiteX13-65" fmla="*/ 0 w 6858000"/>
              <a:gd name="connsiteY13-66" fmla="*/ 1824435 h 6464151"/>
              <a:gd name="connsiteX14-67" fmla="*/ 0 w 6858000"/>
              <a:gd name="connsiteY14-68" fmla="*/ 1680013 h 6464151"/>
              <a:gd name="connsiteX15-69" fmla="*/ 0 w 6858000"/>
              <a:gd name="connsiteY15-70" fmla="*/ 1021891 h 6464151"/>
              <a:gd name="connsiteX16-71" fmla="*/ 227535 w 6858000"/>
              <a:gd name="connsiteY16-72" fmla="*/ 1170992 h 6464151"/>
              <a:gd name="connsiteX17-73" fmla="*/ 6858000 w 6858000"/>
              <a:gd name="connsiteY17-74" fmla="*/ 4734 h 6464151"/>
              <a:gd name="connsiteX0-75" fmla="*/ 6858000 w 6858000"/>
              <a:gd name="connsiteY0-76" fmla="*/ 0 h 6459417"/>
              <a:gd name="connsiteX1-77" fmla="*/ 6858000 w 6858000"/>
              <a:gd name="connsiteY1-78" fmla="*/ 1675279 h 6459417"/>
              <a:gd name="connsiteX2-79" fmla="*/ 6858000 w 6858000"/>
              <a:gd name="connsiteY2-80" fmla="*/ 1819701 h 6459417"/>
              <a:gd name="connsiteX3-81" fmla="*/ 6858000 w 6858000"/>
              <a:gd name="connsiteY3-82" fmla="*/ 2278767 h 6459417"/>
              <a:gd name="connsiteX4-83" fmla="*/ 6858000 w 6858000"/>
              <a:gd name="connsiteY4-84" fmla="*/ 3954046 h 6459417"/>
              <a:gd name="connsiteX5-85" fmla="*/ 6858000 w 6858000"/>
              <a:gd name="connsiteY5-86" fmla="*/ 4098468 h 6459417"/>
              <a:gd name="connsiteX6-87" fmla="*/ 6858000 w 6858000"/>
              <a:gd name="connsiteY6-88" fmla="*/ 4180650 h 6459417"/>
              <a:gd name="connsiteX7-89" fmla="*/ 6858000 w 6858000"/>
              <a:gd name="connsiteY7-90" fmla="*/ 6459417 h 6459417"/>
              <a:gd name="connsiteX8-91" fmla="*/ 0 w 6858000"/>
              <a:gd name="connsiteY8-92" fmla="*/ 6459417 h 6459417"/>
              <a:gd name="connsiteX9-93" fmla="*/ 0 w 6858000"/>
              <a:gd name="connsiteY9-94" fmla="*/ 4180650 h 6459417"/>
              <a:gd name="connsiteX10-95" fmla="*/ 0 w 6858000"/>
              <a:gd name="connsiteY10-96" fmla="*/ 4098468 h 6459417"/>
              <a:gd name="connsiteX11-97" fmla="*/ 0 w 6858000"/>
              <a:gd name="connsiteY11-98" fmla="*/ 3954046 h 6459417"/>
              <a:gd name="connsiteX12-99" fmla="*/ 0 w 6858000"/>
              <a:gd name="connsiteY12-100" fmla="*/ 3295924 h 6459417"/>
              <a:gd name="connsiteX13-101" fmla="*/ 0 w 6858000"/>
              <a:gd name="connsiteY13-102" fmla="*/ 1819701 h 6459417"/>
              <a:gd name="connsiteX14-103" fmla="*/ 0 w 6858000"/>
              <a:gd name="connsiteY14-104" fmla="*/ 1675279 h 6459417"/>
              <a:gd name="connsiteX15-105" fmla="*/ 0 w 6858000"/>
              <a:gd name="connsiteY15-106" fmla="*/ 1017157 h 6459417"/>
              <a:gd name="connsiteX16-107" fmla="*/ 227535 w 6858000"/>
              <a:gd name="connsiteY16-108" fmla="*/ 1166258 h 6459417"/>
              <a:gd name="connsiteX17-109" fmla="*/ 6858000 w 6858000"/>
              <a:gd name="connsiteY17-110" fmla="*/ 0 h 6459417"/>
              <a:gd name="connsiteX0-111" fmla="*/ 6858000 w 6858000"/>
              <a:gd name="connsiteY0-112" fmla="*/ 0 h 6459417"/>
              <a:gd name="connsiteX1-113" fmla="*/ 6858000 w 6858000"/>
              <a:gd name="connsiteY1-114" fmla="*/ 1675279 h 6459417"/>
              <a:gd name="connsiteX2-115" fmla="*/ 6858000 w 6858000"/>
              <a:gd name="connsiteY2-116" fmla="*/ 1819701 h 6459417"/>
              <a:gd name="connsiteX3-117" fmla="*/ 6858000 w 6858000"/>
              <a:gd name="connsiteY3-118" fmla="*/ 2278767 h 6459417"/>
              <a:gd name="connsiteX4-119" fmla="*/ 6858000 w 6858000"/>
              <a:gd name="connsiteY4-120" fmla="*/ 3954046 h 6459417"/>
              <a:gd name="connsiteX5-121" fmla="*/ 6858000 w 6858000"/>
              <a:gd name="connsiteY5-122" fmla="*/ 4098468 h 6459417"/>
              <a:gd name="connsiteX6-123" fmla="*/ 6858000 w 6858000"/>
              <a:gd name="connsiteY6-124" fmla="*/ 4180650 h 6459417"/>
              <a:gd name="connsiteX7-125" fmla="*/ 6858000 w 6858000"/>
              <a:gd name="connsiteY7-126" fmla="*/ 6459417 h 6459417"/>
              <a:gd name="connsiteX8-127" fmla="*/ 0 w 6858000"/>
              <a:gd name="connsiteY8-128" fmla="*/ 6459417 h 6459417"/>
              <a:gd name="connsiteX9-129" fmla="*/ 0 w 6858000"/>
              <a:gd name="connsiteY9-130" fmla="*/ 4180650 h 6459417"/>
              <a:gd name="connsiteX10-131" fmla="*/ 0 w 6858000"/>
              <a:gd name="connsiteY10-132" fmla="*/ 4098468 h 6459417"/>
              <a:gd name="connsiteX11-133" fmla="*/ 0 w 6858000"/>
              <a:gd name="connsiteY11-134" fmla="*/ 3954046 h 6459417"/>
              <a:gd name="connsiteX12-135" fmla="*/ 0 w 6858000"/>
              <a:gd name="connsiteY12-136" fmla="*/ 3295924 h 6459417"/>
              <a:gd name="connsiteX13-137" fmla="*/ 0 w 6858000"/>
              <a:gd name="connsiteY13-138" fmla="*/ 1819701 h 6459417"/>
              <a:gd name="connsiteX14-139" fmla="*/ 0 w 6858000"/>
              <a:gd name="connsiteY14-140" fmla="*/ 1675279 h 6459417"/>
              <a:gd name="connsiteX15-141" fmla="*/ 0 w 6858000"/>
              <a:gd name="connsiteY15-142" fmla="*/ 1017157 h 6459417"/>
              <a:gd name="connsiteX16-143" fmla="*/ 6858000 w 6858000"/>
              <a:gd name="connsiteY16-144" fmla="*/ 0 h 6459417"/>
              <a:gd name="connsiteX0-145" fmla="*/ 6858000 w 6858000"/>
              <a:gd name="connsiteY0-146" fmla="*/ 0 h 6459417"/>
              <a:gd name="connsiteX1-147" fmla="*/ 6858000 w 6858000"/>
              <a:gd name="connsiteY1-148" fmla="*/ 1675279 h 6459417"/>
              <a:gd name="connsiteX2-149" fmla="*/ 6858000 w 6858000"/>
              <a:gd name="connsiteY2-150" fmla="*/ 1819701 h 6459417"/>
              <a:gd name="connsiteX3-151" fmla="*/ 6858000 w 6858000"/>
              <a:gd name="connsiteY3-152" fmla="*/ 2278767 h 6459417"/>
              <a:gd name="connsiteX4-153" fmla="*/ 6858000 w 6858000"/>
              <a:gd name="connsiteY4-154" fmla="*/ 3954046 h 6459417"/>
              <a:gd name="connsiteX5-155" fmla="*/ 6858000 w 6858000"/>
              <a:gd name="connsiteY5-156" fmla="*/ 4098468 h 6459417"/>
              <a:gd name="connsiteX6-157" fmla="*/ 6858000 w 6858000"/>
              <a:gd name="connsiteY6-158" fmla="*/ 4180650 h 6459417"/>
              <a:gd name="connsiteX7-159" fmla="*/ 6858000 w 6858000"/>
              <a:gd name="connsiteY7-160" fmla="*/ 6459417 h 6459417"/>
              <a:gd name="connsiteX8-161" fmla="*/ 0 w 6858000"/>
              <a:gd name="connsiteY8-162" fmla="*/ 6459417 h 6459417"/>
              <a:gd name="connsiteX9-163" fmla="*/ 0 w 6858000"/>
              <a:gd name="connsiteY9-164" fmla="*/ 4180650 h 6459417"/>
              <a:gd name="connsiteX10-165" fmla="*/ 0 w 6858000"/>
              <a:gd name="connsiteY10-166" fmla="*/ 4098468 h 6459417"/>
              <a:gd name="connsiteX11-167" fmla="*/ 0 w 6858000"/>
              <a:gd name="connsiteY11-168" fmla="*/ 3954046 h 6459417"/>
              <a:gd name="connsiteX12-169" fmla="*/ 0 w 6858000"/>
              <a:gd name="connsiteY12-170" fmla="*/ 3295924 h 6459417"/>
              <a:gd name="connsiteX13-171" fmla="*/ 0 w 6858000"/>
              <a:gd name="connsiteY13-172" fmla="*/ 1819701 h 6459417"/>
              <a:gd name="connsiteX14-173" fmla="*/ 0 w 6858000"/>
              <a:gd name="connsiteY14-174" fmla="*/ 1675279 h 6459417"/>
              <a:gd name="connsiteX15-175" fmla="*/ 0 w 6858000"/>
              <a:gd name="connsiteY15-176" fmla="*/ 1017157 h 6459417"/>
              <a:gd name="connsiteX16-177" fmla="*/ 6858000 w 6858000"/>
              <a:gd name="connsiteY16-178" fmla="*/ 0 h 6459417"/>
              <a:gd name="connsiteX0-179" fmla="*/ 6858000 w 6858000"/>
              <a:gd name="connsiteY0-180" fmla="*/ 0 h 6459417"/>
              <a:gd name="connsiteX1-181" fmla="*/ 6858000 w 6858000"/>
              <a:gd name="connsiteY1-182" fmla="*/ 1675279 h 6459417"/>
              <a:gd name="connsiteX2-183" fmla="*/ 6858000 w 6858000"/>
              <a:gd name="connsiteY2-184" fmla="*/ 1819701 h 6459417"/>
              <a:gd name="connsiteX3-185" fmla="*/ 6858000 w 6858000"/>
              <a:gd name="connsiteY3-186" fmla="*/ 2278767 h 6459417"/>
              <a:gd name="connsiteX4-187" fmla="*/ 6858000 w 6858000"/>
              <a:gd name="connsiteY4-188" fmla="*/ 3954046 h 6459417"/>
              <a:gd name="connsiteX5-189" fmla="*/ 6858000 w 6858000"/>
              <a:gd name="connsiteY5-190" fmla="*/ 4098468 h 6459417"/>
              <a:gd name="connsiteX6-191" fmla="*/ 6858000 w 6858000"/>
              <a:gd name="connsiteY6-192" fmla="*/ 4180650 h 6459417"/>
              <a:gd name="connsiteX7-193" fmla="*/ 6858000 w 6858000"/>
              <a:gd name="connsiteY7-194" fmla="*/ 6459417 h 6459417"/>
              <a:gd name="connsiteX8-195" fmla="*/ 0 w 6858000"/>
              <a:gd name="connsiteY8-196" fmla="*/ 6459417 h 6459417"/>
              <a:gd name="connsiteX9-197" fmla="*/ 0 w 6858000"/>
              <a:gd name="connsiteY9-198" fmla="*/ 4180650 h 6459417"/>
              <a:gd name="connsiteX10-199" fmla="*/ 0 w 6858000"/>
              <a:gd name="connsiteY10-200" fmla="*/ 4098468 h 6459417"/>
              <a:gd name="connsiteX11-201" fmla="*/ 0 w 6858000"/>
              <a:gd name="connsiteY11-202" fmla="*/ 3954046 h 6459417"/>
              <a:gd name="connsiteX12-203" fmla="*/ 0 w 6858000"/>
              <a:gd name="connsiteY12-204" fmla="*/ 3295924 h 6459417"/>
              <a:gd name="connsiteX13-205" fmla="*/ 0 w 6858000"/>
              <a:gd name="connsiteY13-206" fmla="*/ 1819701 h 6459417"/>
              <a:gd name="connsiteX14-207" fmla="*/ 0 w 6858000"/>
              <a:gd name="connsiteY14-208" fmla="*/ 1675279 h 6459417"/>
              <a:gd name="connsiteX15-209" fmla="*/ 0 w 6858000"/>
              <a:gd name="connsiteY15-210" fmla="*/ 1017157 h 6459417"/>
              <a:gd name="connsiteX16-211" fmla="*/ 6858000 w 6858000"/>
              <a:gd name="connsiteY16-212" fmla="*/ 0 h 6459417"/>
              <a:gd name="connsiteX0-213" fmla="*/ 6858000 w 6858000"/>
              <a:gd name="connsiteY0-214" fmla="*/ 0 h 6459417"/>
              <a:gd name="connsiteX1-215" fmla="*/ 6858000 w 6858000"/>
              <a:gd name="connsiteY1-216" fmla="*/ 1675279 h 6459417"/>
              <a:gd name="connsiteX2-217" fmla="*/ 6858000 w 6858000"/>
              <a:gd name="connsiteY2-218" fmla="*/ 1819701 h 6459417"/>
              <a:gd name="connsiteX3-219" fmla="*/ 6858000 w 6858000"/>
              <a:gd name="connsiteY3-220" fmla="*/ 2278767 h 6459417"/>
              <a:gd name="connsiteX4-221" fmla="*/ 6858000 w 6858000"/>
              <a:gd name="connsiteY4-222" fmla="*/ 3954046 h 6459417"/>
              <a:gd name="connsiteX5-223" fmla="*/ 6858000 w 6858000"/>
              <a:gd name="connsiteY5-224" fmla="*/ 4098468 h 6459417"/>
              <a:gd name="connsiteX6-225" fmla="*/ 6858000 w 6858000"/>
              <a:gd name="connsiteY6-226" fmla="*/ 4180650 h 6459417"/>
              <a:gd name="connsiteX7-227" fmla="*/ 6858000 w 6858000"/>
              <a:gd name="connsiteY7-228" fmla="*/ 6459417 h 6459417"/>
              <a:gd name="connsiteX8-229" fmla="*/ 0 w 6858000"/>
              <a:gd name="connsiteY8-230" fmla="*/ 6459417 h 6459417"/>
              <a:gd name="connsiteX9-231" fmla="*/ 0 w 6858000"/>
              <a:gd name="connsiteY9-232" fmla="*/ 4180650 h 6459417"/>
              <a:gd name="connsiteX10-233" fmla="*/ 0 w 6858000"/>
              <a:gd name="connsiteY10-234" fmla="*/ 4098468 h 6459417"/>
              <a:gd name="connsiteX11-235" fmla="*/ 0 w 6858000"/>
              <a:gd name="connsiteY11-236" fmla="*/ 3954046 h 6459417"/>
              <a:gd name="connsiteX12-237" fmla="*/ 0 w 6858000"/>
              <a:gd name="connsiteY12-238" fmla="*/ 3295924 h 6459417"/>
              <a:gd name="connsiteX13-239" fmla="*/ 0 w 6858000"/>
              <a:gd name="connsiteY13-240" fmla="*/ 1819701 h 6459417"/>
              <a:gd name="connsiteX14-241" fmla="*/ 0 w 6858000"/>
              <a:gd name="connsiteY14-242" fmla="*/ 1675279 h 6459417"/>
              <a:gd name="connsiteX15-243" fmla="*/ 0 w 6858000"/>
              <a:gd name="connsiteY15-244" fmla="*/ 1017157 h 6459417"/>
              <a:gd name="connsiteX16-245" fmla="*/ 6858000 w 6858000"/>
              <a:gd name="connsiteY16-246" fmla="*/ 0 h 6459417"/>
              <a:gd name="connsiteX0-247" fmla="*/ 6858000 w 6858000"/>
              <a:gd name="connsiteY0-248" fmla="*/ 0 h 6459417"/>
              <a:gd name="connsiteX1-249" fmla="*/ 6858000 w 6858000"/>
              <a:gd name="connsiteY1-250" fmla="*/ 1675279 h 6459417"/>
              <a:gd name="connsiteX2-251" fmla="*/ 6858000 w 6858000"/>
              <a:gd name="connsiteY2-252" fmla="*/ 1819701 h 6459417"/>
              <a:gd name="connsiteX3-253" fmla="*/ 6858000 w 6858000"/>
              <a:gd name="connsiteY3-254" fmla="*/ 2278767 h 6459417"/>
              <a:gd name="connsiteX4-255" fmla="*/ 6858000 w 6858000"/>
              <a:gd name="connsiteY4-256" fmla="*/ 3954046 h 6459417"/>
              <a:gd name="connsiteX5-257" fmla="*/ 6858000 w 6858000"/>
              <a:gd name="connsiteY5-258" fmla="*/ 4098468 h 6459417"/>
              <a:gd name="connsiteX6-259" fmla="*/ 6858000 w 6858000"/>
              <a:gd name="connsiteY6-260" fmla="*/ 4180650 h 6459417"/>
              <a:gd name="connsiteX7-261" fmla="*/ 6858000 w 6858000"/>
              <a:gd name="connsiteY7-262" fmla="*/ 6459417 h 6459417"/>
              <a:gd name="connsiteX8-263" fmla="*/ 0 w 6858000"/>
              <a:gd name="connsiteY8-264" fmla="*/ 6459417 h 6459417"/>
              <a:gd name="connsiteX9-265" fmla="*/ 0 w 6858000"/>
              <a:gd name="connsiteY9-266" fmla="*/ 4180650 h 6459417"/>
              <a:gd name="connsiteX10-267" fmla="*/ 0 w 6858000"/>
              <a:gd name="connsiteY10-268" fmla="*/ 4098468 h 6459417"/>
              <a:gd name="connsiteX11-269" fmla="*/ 0 w 6858000"/>
              <a:gd name="connsiteY11-270" fmla="*/ 3954046 h 6459417"/>
              <a:gd name="connsiteX12-271" fmla="*/ 0 w 6858000"/>
              <a:gd name="connsiteY12-272" fmla="*/ 3295924 h 6459417"/>
              <a:gd name="connsiteX13-273" fmla="*/ 0 w 6858000"/>
              <a:gd name="connsiteY13-274" fmla="*/ 1819701 h 6459417"/>
              <a:gd name="connsiteX14-275" fmla="*/ 0 w 6858000"/>
              <a:gd name="connsiteY14-276" fmla="*/ 1675279 h 6459417"/>
              <a:gd name="connsiteX15-277" fmla="*/ 0 w 6858000"/>
              <a:gd name="connsiteY15-278" fmla="*/ 1017157 h 6459417"/>
              <a:gd name="connsiteX16-279" fmla="*/ 6858000 w 6858000"/>
              <a:gd name="connsiteY16-280" fmla="*/ 0 h 6459417"/>
              <a:gd name="connsiteX0-281" fmla="*/ 6858000 w 6858000"/>
              <a:gd name="connsiteY0-282" fmla="*/ 0 h 6459417"/>
              <a:gd name="connsiteX1-283" fmla="*/ 6858000 w 6858000"/>
              <a:gd name="connsiteY1-284" fmla="*/ 1675279 h 6459417"/>
              <a:gd name="connsiteX2-285" fmla="*/ 6858000 w 6858000"/>
              <a:gd name="connsiteY2-286" fmla="*/ 1819701 h 6459417"/>
              <a:gd name="connsiteX3-287" fmla="*/ 6858000 w 6858000"/>
              <a:gd name="connsiteY3-288" fmla="*/ 2278767 h 6459417"/>
              <a:gd name="connsiteX4-289" fmla="*/ 6858000 w 6858000"/>
              <a:gd name="connsiteY4-290" fmla="*/ 3954046 h 6459417"/>
              <a:gd name="connsiteX5-291" fmla="*/ 6858000 w 6858000"/>
              <a:gd name="connsiteY5-292" fmla="*/ 4098468 h 6459417"/>
              <a:gd name="connsiteX6-293" fmla="*/ 6858000 w 6858000"/>
              <a:gd name="connsiteY6-294" fmla="*/ 4180650 h 6459417"/>
              <a:gd name="connsiteX7-295" fmla="*/ 6858000 w 6858000"/>
              <a:gd name="connsiteY7-296" fmla="*/ 6459417 h 6459417"/>
              <a:gd name="connsiteX8-297" fmla="*/ 0 w 6858000"/>
              <a:gd name="connsiteY8-298" fmla="*/ 6459417 h 6459417"/>
              <a:gd name="connsiteX9-299" fmla="*/ 0 w 6858000"/>
              <a:gd name="connsiteY9-300" fmla="*/ 4180650 h 6459417"/>
              <a:gd name="connsiteX10-301" fmla="*/ 0 w 6858000"/>
              <a:gd name="connsiteY10-302" fmla="*/ 4098468 h 6459417"/>
              <a:gd name="connsiteX11-303" fmla="*/ 0 w 6858000"/>
              <a:gd name="connsiteY11-304" fmla="*/ 3954046 h 6459417"/>
              <a:gd name="connsiteX12-305" fmla="*/ 0 w 6858000"/>
              <a:gd name="connsiteY12-306" fmla="*/ 3295924 h 6459417"/>
              <a:gd name="connsiteX13-307" fmla="*/ 0 w 6858000"/>
              <a:gd name="connsiteY13-308" fmla="*/ 1819701 h 6459417"/>
              <a:gd name="connsiteX14-309" fmla="*/ 0 w 6858000"/>
              <a:gd name="connsiteY14-310" fmla="*/ 1675279 h 6459417"/>
              <a:gd name="connsiteX15-311" fmla="*/ 0 w 6858000"/>
              <a:gd name="connsiteY15-312" fmla="*/ 1017157 h 6459417"/>
              <a:gd name="connsiteX16-313" fmla="*/ 6858000 w 6858000"/>
              <a:gd name="connsiteY16-314" fmla="*/ 0 h 6459417"/>
              <a:gd name="connsiteX0-315" fmla="*/ 6858000 w 6858000"/>
              <a:gd name="connsiteY0-316" fmla="*/ 0 h 6459417"/>
              <a:gd name="connsiteX1-317" fmla="*/ 6858000 w 6858000"/>
              <a:gd name="connsiteY1-318" fmla="*/ 1675279 h 6459417"/>
              <a:gd name="connsiteX2-319" fmla="*/ 6858000 w 6858000"/>
              <a:gd name="connsiteY2-320" fmla="*/ 1819701 h 6459417"/>
              <a:gd name="connsiteX3-321" fmla="*/ 6858000 w 6858000"/>
              <a:gd name="connsiteY3-322" fmla="*/ 2278767 h 6459417"/>
              <a:gd name="connsiteX4-323" fmla="*/ 6858000 w 6858000"/>
              <a:gd name="connsiteY4-324" fmla="*/ 3954046 h 6459417"/>
              <a:gd name="connsiteX5-325" fmla="*/ 6858000 w 6858000"/>
              <a:gd name="connsiteY5-326" fmla="*/ 4098468 h 6459417"/>
              <a:gd name="connsiteX6-327" fmla="*/ 6858000 w 6858000"/>
              <a:gd name="connsiteY6-328" fmla="*/ 4180650 h 6459417"/>
              <a:gd name="connsiteX7-329" fmla="*/ 6858000 w 6858000"/>
              <a:gd name="connsiteY7-330" fmla="*/ 6459417 h 6459417"/>
              <a:gd name="connsiteX8-331" fmla="*/ 0 w 6858000"/>
              <a:gd name="connsiteY8-332" fmla="*/ 6459417 h 6459417"/>
              <a:gd name="connsiteX9-333" fmla="*/ 0 w 6858000"/>
              <a:gd name="connsiteY9-334" fmla="*/ 4180650 h 6459417"/>
              <a:gd name="connsiteX10-335" fmla="*/ 0 w 6858000"/>
              <a:gd name="connsiteY10-336" fmla="*/ 4098468 h 6459417"/>
              <a:gd name="connsiteX11-337" fmla="*/ 0 w 6858000"/>
              <a:gd name="connsiteY11-338" fmla="*/ 3954046 h 6459417"/>
              <a:gd name="connsiteX12-339" fmla="*/ 0 w 6858000"/>
              <a:gd name="connsiteY12-340" fmla="*/ 3295924 h 6459417"/>
              <a:gd name="connsiteX13-341" fmla="*/ 0 w 6858000"/>
              <a:gd name="connsiteY13-342" fmla="*/ 1819701 h 6459417"/>
              <a:gd name="connsiteX14-343" fmla="*/ 0 w 6858000"/>
              <a:gd name="connsiteY14-344" fmla="*/ 1675279 h 6459417"/>
              <a:gd name="connsiteX15-345" fmla="*/ 0 w 6858000"/>
              <a:gd name="connsiteY15-346" fmla="*/ 1017157 h 6459417"/>
              <a:gd name="connsiteX16-347" fmla="*/ 6858000 w 6858000"/>
              <a:gd name="connsiteY16-348" fmla="*/ 0 h 6459417"/>
              <a:gd name="connsiteX0-349" fmla="*/ 6858000 w 6858000"/>
              <a:gd name="connsiteY0-350" fmla="*/ 0 h 6459417"/>
              <a:gd name="connsiteX1-351" fmla="*/ 6858000 w 6858000"/>
              <a:gd name="connsiteY1-352" fmla="*/ 1675279 h 6459417"/>
              <a:gd name="connsiteX2-353" fmla="*/ 6858000 w 6858000"/>
              <a:gd name="connsiteY2-354" fmla="*/ 1819701 h 6459417"/>
              <a:gd name="connsiteX3-355" fmla="*/ 6858000 w 6858000"/>
              <a:gd name="connsiteY3-356" fmla="*/ 2278767 h 6459417"/>
              <a:gd name="connsiteX4-357" fmla="*/ 6858000 w 6858000"/>
              <a:gd name="connsiteY4-358" fmla="*/ 3954046 h 6459417"/>
              <a:gd name="connsiteX5-359" fmla="*/ 6858000 w 6858000"/>
              <a:gd name="connsiteY5-360" fmla="*/ 4098468 h 6459417"/>
              <a:gd name="connsiteX6-361" fmla="*/ 6858000 w 6858000"/>
              <a:gd name="connsiteY6-362" fmla="*/ 4180650 h 6459417"/>
              <a:gd name="connsiteX7-363" fmla="*/ 6858000 w 6858000"/>
              <a:gd name="connsiteY7-364" fmla="*/ 6459417 h 6459417"/>
              <a:gd name="connsiteX8-365" fmla="*/ 0 w 6858000"/>
              <a:gd name="connsiteY8-366" fmla="*/ 6459417 h 6459417"/>
              <a:gd name="connsiteX9-367" fmla="*/ 0 w 6858000"/>
              <a:gd name="connsiteY9-368" fmla="*/ 4180650 h 6459417"/>
              <a:gd name="connsiteX10-369" fmla="*/ 0 w 6858000"/>
              <a:gd name="connsiteY10-370" fmla="*/ 4098468 h 6459417"/>
              <a:gd name="connsiteX11-371" fmla="*/ 0 w 6858000"/>
              <a:gd name="connsiteY11-372" fmla="*/ 3954046 h 6459417"/>
              <a:gd name="connsiteX12-373" fmla="*/ 0 w 6858000"/>
              <a:gd name="connsiteY12-374" fmla="*/ 3295924 h 6459417"/>
              <a:gd name="connsiteX13-375" fmla="*/ 0 w 6858000"/>
              <a:gd name="connsiteY13-376" fmla="*/ 1819701 h 6459417"/>
              <a:gd name="connsiteX14-377" fmla="*/ 0 w 6858000"/>
              <a:gd name="connsiteY14-378" fmla="*/ 1675279 h 6459417"/>
              <a:gd name="connsiteX15-379" fmla="*/ 0 w 6858000"/>
              <a:gd name="connsiteY15-380" fmla="*/ 1017157 h 6459417"/>
              <a:gd name="connsiteX16-381" fmla="*/ 6858000 w 6858000"/>
              <a:gd name="connsiteY16-382" fmla="*/ 0 h 6459417"/>
              <a:gd name="connsiteX0-383" fmla="*/ 6858000 w 6858000"/>
              <a:gd name="connsiteY0-384" fmla="*/ 0 h 6459417"/>
              <a:gd name="connsiteX1-385" fmla="*/ 6858000 w 6858000"/>
              <a:gd name="connsiteY1-386" fmla="*/ 1675279 h 6459417"/>
              <a:gd name="connsiteX2-387" fmla="*/ 6858000 w 6858000"/>
              <a:gd name="connsiteY2-388" fmla="*/ 1819701 h 6459417"/>
              <a:gd name="connsiteX3-389" fmla="*/ 6858000 w 6858000"/>
              <a:gd name="connsiteY3-390" fmla="*/ 2278767 h 6459417"/>
              <a:gd name="connsiteX4-391" fmla="*/ 6858000 w 6858000"/>
              <a:gd name="connsiteY4-392" fmla="*/ 3954046 h 6459417"/>
              <a:gd name="connsiteX5-393" fmla="*/ 6858000 w 6858000"/>
              <a:gd name="connsiteY5-394" fmla="*/ 4098468 h 6459417"/>
              <a:gd name="connsiteX6-395" fmla="*/ 6858000 w 6858000"/>
              <a:gd name="connsiteY6-396" fmla="*/ 4180650 h 6459417"/>
              <a:gd name="connsiteX7-397" fmla="*/ 6858000 w 6858000"/>
              <a:gd name="connsiteY7-398" fmla="*/ 6459417 h 6459417"/>
              <a:gd name="connsiteX8-399" fmla="*/ 0 w 6858000"/>
              <a:gd name="connsiteY8-400" fmla="*/ 6459417 h 6459417"/>
              <a:gd name="connsiteX9-401" fmla="*/ 0 w 6858000"/>
              <a:gd name="connsiteY9-402" fmla="*/ 4180650 h 6459417"/>
              <a:gd name="connsiteX10-403" fmla="*/ 0 w 6858000"/>
              <a:gd name="connsiteY10-404" fmla="*/ 4098468 h 6459417"/>
              <a:gd name="connsiteX11-405" fmla="*/ 0 w 6858000"/>
              <a:gd name="connsiteY11-406" fmla="*/ 3954046 h 6459417"/>
              <a:gd name="connsiteX12-407" fmla="*/ 0 w 6858000"/>
              <a:gd name="connsiteY12-408" fmla="*/ 3295924 h 6459417"/>
              <a:gd name="connsiteX13-409" fmla="*/ 0 w 6858000"/>
              <a:gd name="connsiteY13-410" fmla="*/ 1819701 h 6459417"/>
              <a:gd name="connsiteX14-411" fmla="*/ 0 w 6858000"/>
              <a:gd name="connsiteY14-412" fmla="*/ 1675279 h 6459417"/>
              <a:gd name="connsiteX15-413" fmla="*/ 0 w 6858000"/>
              <a:gd name="connsiteY15-414" fmla="*/ 1017157 h 6459417"/>
              <a:gd name="connsiteX16-415" fmla="*/ 6858000 w 6858000"/>
              <a:gd name="connsiteY16-416" fmla="*/ 0 h 6459417"/>
              <a:gd name="connsiteX0-417" fmla="*/ 6858003 w 6858003"/>
              <a:gd name="connsiteY0-418" fmla="*/ 0 h 6735189"/>
              <a:gd name="connsiteX1-419" fmla="*/ 6858000 w 6858003"/>
              <a:gd name="connsiteY1-420" fmla="*/ 1951051 h 6735189"/>
              <a:gd name="connsiteX2-421" fmla="*/ 6858000 w 6858003"/>
              <a:gd name="connsiteY2-422" fmla="*/ 2095473 h 6735189"/>
              <a:gd name="connsiteX3-423" fmla="*/ 6858000 w 6858003"/>
              <a:gd name="connsiteY3-424" fmla="*/ 2554539 h 6735189"/>
              <a:gd name="connsiteX4-425" fmla="*/ 6858000 w 6858003"/>
              <a:gd name="connsiteY4-426" fmla="*/ 4229818 h 6735189"/>
              <a:gd name="connsiteX5-427" fmla="*/ 6858000 w 6858003"/>
              <a:gd name="connsiteY5-428" fmla="*/ 4374240 h 6735189"/>
              <a:gd name="connsiteX6-429" fmla="*/ 6858000 w 6858003"/>
              <a:gd name="connsiteY6-430" fmla="*/ 4456422 h 6735189"/>
              <a:gd name="connsiteX7-431" fmla="*/ 6858000 w 6858003"/>
              <a:gd name="connsiteY7-432" fmla="*/ 6735189 h 6735189"/>
              <a:gd name="connsiteX8-433" fmla="*/ 0 w 6858003"/>
              <a:gd name="connsiteY8-434" fmla="*/ 6735189 h 6735189"/>
              <a:gd name="connsiteX9-435" fmla="*/ 0 w 6858003"/>
              <a:gd name="connsiteY9-436" fmla="*/ 4456422 h 6735189"/>
              <a:gd name="connsiteX10-437" fmla="*/ 0 w 6858003"/>
              <a:gd name="connsiteY10-438" fmla="*/ 4374240 h 6735189"/>
              <a:gd name="connsiteX11-439" fmla="*/ 0 w 6858003"/>
              <a:gd name="connsiteY11-440" fmla="*/ 4229818 h 6735189"/>
              <a:gd name="connsiteX12-441" fmla="*/ 0 w 6858003"/>
              <a:gd name="connsiteY12-442" fmla="*/ 3571696 h 6735189"/>
              <a:gd name="connsiteX13-443" fmla="*/ 0 w 6858003"/>
              <a:gd name="connsiteY13-444" fmla="*/ 2095473 h 6735189"/>
              <a:gd name="connsiteX14-445" fmla="*/ 0 w 6858003"/>
              <a:gd name="connsiteY14-446" fmla="*/ 1951051 h 6735189"/>
              <a:gd name="connsiteX15-447" fmla="*/ 0 w 6858003"/>
              <a:gd name="connsiteY15-448" fmla="*/ 1292929 h 6735189"/>
              <a:gd name="connsiteX16-449" fmla="*/ 6858003 w 6858003"/>
              <a:gd name="connsiteY16-450" fmla="*/ 0 h 6735189"/>
              <a:gd name="connsiteX0-451" fmla="*/ 6858003 w 6858003"/>
              <a:gd name="connsiteY0-452" fmla="*/ 0 h 6735189"/>
              <a:gd name="connsiteX1-453" fmla="*/ 6858000 w 6858003"/>
              <a:gd name="connsiteY1-454" fmla="*/ 1951051 h 6735189"/>
              <a:gd name="connsiteX2-455" fmla="*/ 6858000 w 6858003"/>
              <a:gd name="connsiteY2-456" fmla="*/ 2095473 h 6735189"/>
              <a:gd name="connsiteX3-457" fmla="*/ 6858000 w 6858003"/>
              <a:gd name="connsiteY3-458" fmla="*/ 2554539 h 6735189"/>
              <a:gd name="connsiteX4-459" fmla="*/ 6858000 w 6858003"/>
              <a:gd name="connsiteY4-460" fmla="*/ 4229818 h 6735189"/>
              <a:gd name="connsiteX5-461" fmla="*/ 6858000 w 6858003"/>
              <a:gd name="connsiteY5-462" fmla="*/ 4374240 h 6735189"/>
              <a:gd name="connsiteX6-463" fmla="*/ 6858000 w 6858003"/>
              <a:gd name="connsiteY6-464" fmla="*/ 4456422 h 6735189"/>
              <a:gd name="connsiteX7-465" fmla="*/ 6858000 w 6858003"/>
              <a:gd name="connsiteY7-466" fmla="*/ 6735189 h 6735189"/>
              <a:gd name="connsiteX8-467" fmla="*/ 0 w 6858003"/>
              <a:gd name="connsiteY8-468" fmla="*/ 6735189 h 6735189"/>
              <a:gd name="connsiteX9-469" fmla="*/ 0 w 6858003"/>
              <a:gd name="connsiteY9-470" fmla="*/ 4456422 h 6735189"/>
              <a:gd name="connsiteX10-471" fmla="*/ 0 w 6858003"/>
              <a:gd name="connsiteY10-472" fmla="*/ 4374240 h 6735189"/>
              <a:gd name="connsiteX11-473" fmla="*/ 0 w 6858003"/>
              <a:gd name="connsiteY11-474" fmla="*/ 4229818 h 6735189"/>
              <a:gd name="connsiteX12-475" fmla="*/ 0 w 6858003"/>
              <a:gd name="connsiteY12-476" fmla="*/ 3571696 h 6735189"/>
              <a:gd name="connsiteX13-477" fmla="*/ 0 w 6858003"/>
              <a:gd name="connsiteY13-478" fmla="*/ 2095473 h 6735189"/>
              <a:gd name="connsiteX14-479" fmla="*/ 0 w 6858003"/>
              <a:gd name="connsiteY14-480" fmla="*/ 1951051 h 6735189"/>
              <a:gd name="connsiteX15-481" fmla="*/ 0 w 6858003"/>
              <a:gd name="connsiteY15-482" fmla="*/ 1292929 h 6735189"/>
              <a:gd name="connsiteX16-483" fmla="*/ 6858003 w 6858003"/>
              <a:gd name="connsiteY16-484" fmla="*/ 0 h 6735189"/>
              <a:gd name="connsiteX0-485" fmla="*/ 6858003 w 6858003"/>
              <a:gd name="connsiteY0-486" fmla="*/ 0 h 6735189"/>
              <a:gd name="connsiteX1-487" fmla="*/ 6858000 w 6858003"/>
              <a:gd name="connsiteY1-488" fmla="*/ 1951051 h 6735189"/>
              <a:gd name="connsiteX2-489" fmla="*/ 6858000 w 6858003"/>
              <a:gd name="connsiteY2-490" fmla="*/ 2095473 h 6735189"/>
              <a:gd name="connsiteX3-491" fmla="*/ 6858000 w 6858003"/>
              <a:gd name="connsiteY3-492" fmla="*/ 2554539 h 6735189"/>
              <a:gd name="connsiteX4-493" fmla="*/ 6858000 w 6858003"/>
              <a:gd name="connsiteY4-494" fmla="*/ 4229818 h 6735189"/>
              <a:gd name="connsiteX5-495" fmla="*/ 6858000 w 6858003"/>
              <a:gd name="connsiteY5-496" fmla="*/ 4374240 h 6735189"/>
              <a:gd name="connsiteX6-497" fmla="*/ 6858000 w 6858003"/>
              <a:gd name="connsiteY6-498" fmla="*/ 4456422 h 6735189"/>
              <a:gd name="connsiteX7-499" fmla="*/ 6858000 w 6858003"/>
              <a:gd name="connsiteY7-500" fmla="*/ 6735189 h 6735189"/>
              <a:gd name="connsiteX8-501" fmla="*/ 0 w 6858003"/>
              <a:gd name="connsiteY8-502" fmla="*/ 6735189 h 6735189"/>
              <a:gd name="connsiteX9-503" fmla="*/ 0 w 6858003"/>
              <a:gd name="connsiteY9-504" fmla="*/ 4456422 h 6735189"/>
              <a:gd name="connsiteX10-505" fmla="*/ 0 w 6858003"/>
              <a:gd name="connsiteY10-506" fmla="*/ 4374240 h 6735189"/>
              <a:gd name="connsiteX11-507" fmla="*/ 0 w 6858003"/>
              <a:gd name="connsiteY11-508" fmla="*/ 4229818 h 6735189"/>
              <a:gd name="connsiteX12-509" fmla="*/ 0 w 6858003"/>
              <a:gd name="connsiteY12-510" fmla="*/ 3571696 h 6735189"/>
              <a:gd name="connsiteX13-511" fmla="*/ 0 w 6858003"/>
              <a:gd name="connsiteY13-512" fmla="*/ 2095473 h 6735189"/>
              <a:gd name="connsiteX14-513" fmla="*/ 0 w 6858003"/>
              <a:gd name="connsiteY14-514" fmla="*/ 1951051 h 6735189"/>
              <a:gd name="connsiteX15-515" fmla="*/ 0 w 6858003"/>
              <a:gd name="connsiteY15-516" fmla="*/ 1292929 h 6735189"/>
              <a:gd name="connsiteX16-517" fmla="*/ 6858003 w 6858003"/>
              <a:gd name="connsiteY16-518" fmla="*/ 0 h 6735189"/>
              <a:gd name="connsiteX0-519" fmla="*/ 6858003 w 6858003"/>
              <a:gd name="connsiteY0-520" fmla="*/ 0 h 6735189"/>
              <a:gd name="connsiteX1-521" fmla="*/ 6858000 w 6858003"/>
              <a:gd name="connsiteY1-522" fmla="*/ 1951051 h 6735189"/>
              <a:gd name="connsiteX2-523" fmla="*/ 6858000 w 6858003"/>
              <a:gd name="connsiteY2-524" fmla="*/ 2095473 h 6735189"/>
              <a:gd name="connsiteX3-525" fmla="*/ 6858000 w 6858003"/>
              <a:gd name="connsiteY3-526" fmla="*/ 2554539 h 6735189"/>
              <a:gd name="connsiteX4-527" fmla="*/ 6858000 w 6858003"/>
              <a:gd name="connsiteY4-528" fmla="*/ 4229818 h 6735189"/>
              <a:gd name="connsiteX5-529" fmla="*/ 6858000 w 6858003"/>
              <a:gd name="connsiteY5-530" fmla="*/ 4374240 h 6735189"/>
              <a:gd name="connsiteX6-531" fmla="*/ 6858000 w 6858003"/>
              <a:gd name="connsiteY6-532" fmla="*/ 4456422 h 6735189"/>
              <a:gd name="connsiteX7-533" fmla="*/ 6858000 w 6858003"/>
              <a:gd name="connsiteY7-534" fmla="*/ 6735189 h 6735189"/>
              <a:gd name="connsiteX8-535" fmla="*/ 0 w 6858003"/>
              <a:gd name="connsiteY8-536" fmla="*/ 6735189 h 6735189"/>
              <a:gd name="connsiteX9-537" fmla="*/ 0 w 6858003"/>
              <a:gd name="connsiteY9-538" fmla="*/ 4456422 h 6735189"/>
              <a:gd name="connsiteX10-539" fmla="*/ 0 w 6858003"/>
              <a:gd name="connsiteY10-540" fmla="*/ 4374240 h 6735189"/>
              <a:gd name="connsiteX11-541" fmla="*/ 0 w 6858003"/>
              <a:gd name="connsiteY11-542" fmla="*/ 4229818 h 6735189"/>
              <a:gd name="connsiteX12-543" fmla="*/ 0 w 6858003"/>
              <a:gd name="connsiteY12-544" fmla="*/ 3571696 h 6735189"/>
              <a:gd name="connsiteX13-545" fmla="*/ 0 w 6858003"/>
              <a:gd name="connsiteY13-546" fmla="*/ 2095473 h 6735189"/>
              <a:gd name="connsiteX14-547" fmla="*/ 0 w 6858003"/>
              <a:gd name="connsiteY14-548" fmla="*/ 1951051 h 6735189"/>
              <a:gd name="connsiteX15-549" fmla="*/ 0 w 6858003"/>
              <a:gd name="connsiteY15-550" fmla="*/ 1292929 h 6735189"/>
              <a:gd name="connsiteX16-551" fmla="*/ 6858003 w 6858003"/>
              <a:gd name="connsiteY16-552" fmla="*/ 0 h 6735189"/>
              <a:gd name="connsiteX0-553" fmla="*/ 6858003 w 6858003"/>
              <a:gd name="connsiteY0-554" fmla="*/ 0 h 6735189"/>
              <a:gd name="connsiteX1-555" fmla="*/ 6858000 w 6858003"/>
              <a:gd name="connsiteY1-556" fmla="*/ 1951051 h 6735189"/>
              <a:gd name="connsiteX2-557" fmla="*/ 6858000 w 6858003"/>
              <a:gd name="connsiteY2-558" fmla="*/ 2095473 h 6735189"/>
              <a:gd name="connsiteX3-559" fmla="*/ 6858000 w 6858003"/>
              <a:gd name="connsiteY3-560" fmla="*/ 2554539 h 6735189"/>
              <a:gd name="connsiteX4-561" fmla="*/ 6858000 w 6858003"/>
              <a:gd name="connsiteY4-562" fmla="*/ 4229818 h 6735189"/>
              <a:gd name="connsiteX5-563" fmla="*/ 6858000 w 6858003"/>
              <a:gd name="connsiteY5-564" fmla="*/ 4374240 h 6735189"/>
              <a:gd name="connsiteX6-565" fmla="*/ 6858000 w 6858003"/>
              <a:gd name="connsiteY6-566" fmla="*/ 4456422 h 6735189"/>
              <a:gd name="connsiteX7-567" fmla="*/ 6858000 w 6858003"/>
              <a:gd name="connsiteY7-568" fmla="*/ 6735189 h 6735189"/>
              <a:gd name="connsiteX8-569" fmla="*/ 0 w 6858003"/>
              <a:gd name="connsiteY8-570" fmla="*/ 6735189 h 6735189"/>
              <a:gd name="connsiteX9-571" fmla="*/ 0 w 6858003"/>
              <a:gd name="connsiteY9-572" fmla="*/ 4456422 h 6735189"/>
              <a:gd name="connsiteX10-573" fmla="*/ 0 w 6858003"/>
              <a:gd name="connsiteY10-574" fmla="*/ 4374240 h 6735189"/>
              <a:gd name="connsiteX11-575" fmla="*/ 0 w 6858003"/>
              <a:gd name="connsiteY11-576" fmla="*/ 4229818 h 6735189"/>
              <a:gd name="connsiteX12-577" fmla="*/ 0 w 6858003"/>
              <a:gd name="connsiteY12-578" fmla="*/ 3571696 h 6735189"/>
              <a:gd name="connsiteX13-579" fmla="*/ 0 w 6858003"/>
              <a:gd name="connsiteY13-580" fmla="*/ 2095473 h 6735189"/>
              <a:gd name="connsiteX14-581" fmla="*/ 0 w 6858003"/>
              <a:gd name="connsiteY14-582" fmla="*/ 1951051 h 6735189"/>
              <a:gd name="connsiteX15-583" fmla="*/ 0 w 6858003"/>
              <a:gd name="connsiteY15-584" fmla="*/ 1292929 h 6735189"/>
              <a:gd name="connsiteX16-585" fmla="*/ 6858003 w 6858003"/>
              <a:gd name="connsiteY16-586" fmla="*/ 0 h 6735189"/>
              <a:gd name="connsiteX0-587" fmla="*/ 6858003 w 6858003"/>
              <a:gd name="connsiteY0-588" fmla="*/ 0 h 7431875"/>
              <a:gd name="connsiteX1-589" fmla="*/ 6858000 w 6858003"/>
              <a:gd name="connsiteY1-590" fmla="*/ 2647737 h 7431875"/>
              <a:gd name="connsiteX2-591" fmla="*/ 6858000 w 6858003"/>
              <a:gd name="connsiteY2-592" fmla="*/ 2792159 h 7431875"/>
              <a:gd name="connsiteX3-593" fmla="*/ 6858000 w 6858003"/>
              <a:gd name="connsiteY3-594" fmla="*/ 3251225 h 7431875"/>
              <a:gd name="connsiteX4-595" fmla="*/ 6858000 w 6858003"/>
              <a:gd name="connsiteY4-596" fmla="*/ 4926504 h 7431875"/>
              <a:gd name="connsiteX5-597" fmla="*/ 6858000 w 6858003"/>
              <a:gd name="connsiteY5-598" fmla="*/ 5070926 h 7431875"/>
              <a:gd name="connsiteX6-599" fmla="*/ 6858000 w 6858003"/>
              <a:gd name="connsiteY6-600" fmla="*/ 5153108 h 7431875"/>
              <a:gd name="connsiteX7-601" fmla="*/ 6858000 w 6858003"/>
              <a:gd name="connsiteY7-602" fmla="*/ 7431875 h 7431875"/>
              <a:gd name="connsiteX8-603" fmla="*/ 0 w 6858003"/>
              <a:gd name="connsiteY8-604" fmla="*/ 7431875 h 7431875"/>
              <a:gd name="connsiteX9-605" fmla="*/ 0 w 6858003"/>
              <a:gd name="connsiteY9-606" fmla="*/ 5153108 h 7431875"/>
              <a:gd name="connsiteX10-607" fmla="*/ 0 w 6858003"/>
              <a:gd name="connsiteY10-608" fmla="*/ 5070926 h 7431875"/>
              <a:gd name="connsiteX11-609" fmla="*/ 0 w 6858003"/>
              <a:gd name="connsiteY11-610" fmla="*/ 4926504 h 7431875"/>
              <a:gd name="connsiteX12-611" fmla="*/ 0 w 6858003"/>
              <a:gd name="connsiteY12-612" fmla="*/ 4268382 h 7431875"/>
              <a:gd name="connsiteX13-613" fmla="*/ 0 w 6858003"/>
              <a:gd name="connsiteY13-614" fmla="*/ 2792159 h 7431875"/>
              <a:gd name="connsiteX14-615" fmla="*/ 0 w 6858003"/>
              <a:gd name="connsiteY14-616" fmla="*/ 2647737 h 7431875"/>
              <a:gd name="connsiteX15-617" fmla="*/ 0 w 6858003"/>
              <a:gd name="connsiteY15-618" fmla="*/ 1989615 h 7431875"/>
              <a:gd name="connsiteX16-619" fmla="*/ 6858003 w 6858003"/>
              <a:gd name="connsiteY16-620" fmla="*/ 0 h 7431875"/>
              <a:gd name="connsiteX0-621" fmla="*/ 6872517 w 6872517"/>
              <a:gd name="connsiteY0-622" fmla="*/ 0 h 7431875"/>
              <a:gd name="connsiteX1-623" fmla="*/ 6872514 w 6872517"/>
              <a:gd name="connsiteY1-624" fmla="*/ 2647737 h 7431875"/>
              <a:gd name="connsiteX2-625" fmla="*/ 6872514 w 6872517"/>
              <a:gd name="connsiteY2-626" fmla="*/ 2792159 h 7431875"/>
              <a:gd name="connsiteX3-627" fmla="*/ 6872514 w 6872517"/>
              <a:gd name="connsiteY3-628" fmla="*/ 3251225 h 7431875"/>
              <a:gd name="connsiteX4-629" fmla="*/ 6872514 w 6872517"/>
              <a:gd name="connsiteY4-630" fmla="*/ 4926504 h 7431875"/>
              <a:gd name="connsiteX5-631" fmla="*/ 6872514 w 6872517"/>
              <a:gd name="connsiteY5-632" fmla="*/ 5070926 h 7431875"/>
              <a:gd name="connsiteX6-633" fmla="*/ 6872514 w 6872517"/>
              <a:gd name="connsiteY6-634" fmla="*/ 5153108 h 7431875"/>
              <a:gd name="connsiteX7-635" fmla="*/ 6872514 w 6872517"/>
              <a:gd name="connsiteY7-636" fmla="*/ 7431875 h 7431875"/>
              <a:gd name="connsiteX8-637" fmla="*/ 14514 w 6872517"/>
              <a:gd name="connsiteY8-638" fmla="*/ 7431875 h 7431875"/>
              <a:gd name="connsiteX9-639" fmla="*/ 14514 w 6872517"/>
              <a:gd name="connsiteY9-640" fmla="*/ 5153108 h 7431875"/>
              <a:gd name="connsiteX10-641" fmla="*/ 14514 w 6872517"/>
              <a:gd name="connsiteY10-642" fmla="*/ 5070926 h 7431875"/>
              <a:gd name="connsiteX11-643" fmla="*/ 14514 w 6872517"/>
              <a:gd name="connsiteY11-644" fmla="*/ 4926504 h 7431875"/>
              <a:gd name="connsiteX12-645" fmla="*/ 14514 w 6872517"/>
              <a:gd name="connsiteY12-646" fmla="*/ 4268382 h 7431875"/>
              <a:gd name="connsiteX13-647" fmla="*/ 14514 w 6872517"/>
              <a:gd name="connsiteY13-648" fmla="*/ 2792159 h 7431875"/>
              <a:gd name="connsiteX14-649" fmla="*/ 14514 w 6872517"/>
              <a:gd name="connsiteY14-650" fmla="*/ 2647737 h 7431875"/>
              <a:gd name="connsiteX15-651" fmla="*/ 0 w 6872517"/>
              <a:gd name="connsiteY15-652" fmla="*/ 480129 h 7431875"/>
              <a:gd name="connsiteX16-653" fmla="*/ 6872517 w 6872517"/>
              <a:gd name="connsiteY16-654" fmla="*/ 0 h 7431875"/>
              <a:gd name="connsiteX0-655" fmla="*/ 6858003 w 6858003"/>
              <a:gd name="connsiteY0-656" fmla="*/ 0 h 7431875"/>
              <a:gd name="connsiteX1-657" fmla="*/ 6858000 w 6858003"/>
              <a:gd name="connsiteY1-658" fmla="*/ 2647737 h 7431875"/>
              <a:gd name="connsiteX2-659" fmla="*/ 6858000 w 6858003"/>
              <a:gd name="connsiteY2-660" fmla="*/ 2792159 h 7431875"/>
              <a:gd name="connsiteX3-661" fmla="*/ 6858000 w 6858003"/>
              <a:gd name="connsiteY3-662" fmla="*/ 3251225 h 7431875"/>
              <a:gd name="connsiteX4-663" fmla="*/ 6858000 w 6858003"/>
              <a:gd name="connsiteY4-664" fmla="*/ 4926504 h 7431875"/>
              <a:gd name="connsiteX5-665" fmla="*/ 6858000 w 6858003"/>
              <a:gd name="connsiteY5-666" fmla="*/ 5070926 h 7431875"/>
              <a:gd name="connsiteX6-667" fmla="*/ 6858000 w 6858003"/>
              <a:gd name="connsiteY6-668" fmla="*/ 5153108 h 7431875"/>
              <a:gd name="connsiteX7-669" fmla="*/ 6858000 w 6858003"/>
              <a:gd name="connsiteY7-670" fmla="*/ 7431875 h 7431875"/>
              <a:gd name="connsiteX8-671" fmla="*/ 0 w 6858003"/>
              <a:gd name="connsiteY8-672" fmla="*/ 7431875 h 7431875"/>
              <a:gd name="connsiteX9-673" fmla="*/ 0 w 6858003"/>
              <a:gd name="connsiteY9-674" fmla="*/ 5153108 h 7431875"/>
              <a:gd name="connsiteX10-675" fmla="*/ 0 w 6858003"/>
              <a:gd name="connsiteY10-676" fmla="*/ 5070926 h 7431875"/>
              <a:gd name="connsiteX11-677" fmla="*/ 0 w 6858003"/>
              <a:gd name="connsiteY11-678" fmla="*/ 4926504 h 7431875"/>
              <a:gd name="connsiteX12-679" fmla="*/ 0 w 6858003"/>
              <a:gd name="connsiteY12-680" fmla="*/ 4268382 h 7431875"/>
              <a:gd name="connsiteX13-681" fmla="*/ 0 w 6858003"/>
              <a:gd name="connsiteY13-682" fmla="*/ 2792159 h 7431875"/>
              <a:gd name="connsiteX14-683" fmla="*/ 0 w 6858003"/>
              <a:gd name="connsiteY14-684" fmla="*/ 2647737 h 7431875"/>
              <a:gd name="connsiteX15-685" fmla="*/ 0 w 6858003"/>
              <a:gd name="connsiteY15-686" fmla="*/ 552701 h 7431875"/>
              <a:gd name="connsiteX16-687" fmla="*/ 6858003 w 6858003"/>
              <a:gd name="connsiteY16-688" fmla="*/ 0 h 7431875"/>
              <a:gd name="connsiteX0-689" fmla="*/ 6858003 w 6858003"/>
              <a:gd name="connsiteY0-690" fmla="*/ 0 h 7431875"/>
              <a:gd name="connsiteX1-691" fmla="*/ 6858000 w 6858003"/>
              <a:gd name="connsiteY1-692" fmla="*/ 2647737 h 7431875"/>
              <a:gd name="connsiteX2-693" fmla="*/ 6858000 w 6858003"/>
              <a:gd name="connsiteY2-694" fmla="*/ 2792159 h 7431875"/>
              <a:gd name="connsiteX3-695" fmla="*/ 6858000 w 6858003"/>
              <a:gd name="connsiteY3-696" fmla="*/ 3251225 h 7431875"/>
              <a:gd name="connsiteX4-697" fmla="*/ 6858000 w 6858003"/>
              <a:gd name="connsiteY4-698" fmla="*/ 4926504 h 7431875"/>
              <a:gd name="connsiteX5-699" fmla="*/ 6858000 w 6858003"/>
              <a:gd name="connsiteY5-700" fmla="*/ 5070926 h 7431875"/>
              <a:gd name="connsiteX6-701" fmla="*/ 6858000 w 6858003"/>
              <a:gd name="connsiteY6-702" fmla="*/ 5153108 h 7431875"/>
              <a:gd name="connsiteX7-703" fmla="*/ 6858000 w 6858003"/>
              <a:gd name="connsiteY7-704" fmla="*/ 7431875 h 7431875"/>
              <a:gd name="connsiteX8-705" fmla="*/ 0 w 6858003"/>
              <a:gd name="connsiteY8-706" fmla="*/ 7431875 h 7431875"/>
              <a:gd name="connsiteX9-707" fmla="*/ 0 w 6858003"/>
              <a:gd name="connsiteY9-708" fmla="*/ 5153108 h 7431875"/>
              <a:gd name="connsiteX10-709" fmla="*/ 0 w 6858003"/>
              <a:gd name="connsiteY10-710" fmla="*/ 5070926 h 7431875"/>
              <a:gd name="connsiteX11-711" fmla="*/ 0 w 6858003"/>
              <a:gd name="connsiteY11-712" fmla="*/ 4926504 h 7431875"/>
              <a:gd name="connsiteX12-713" fmla="*/ 0 w 6858003"/>
              <a:gd name="connsiteY12-714" fmla="*/ 4268382 h 7431875"/>
              <a:gd name="connsiteX13-715" fmla="*/ 0 w 6858003"/>
              <a:gd name="connsiteY13-716" fmla="*/ 2792159 h 7431875"/>
              <a:gd name="connsiteX14-717" fmla="*/ 0 w 6858003"/>
              <a:gd name="connsiteY14-718" fmla="*/ 552701 h 7431875"/>
              <a:gd name="connsiteX15-719" fmla="*/ 6858003 w 6858003"/>
              <a:gd name="connsiteY15-720" fmla="*/ 0 h 7431875"/>
              <a:gd name="connsiteX0-721" fmla="*/ 6858003 w 6858003"/>
              <a:gd name="connsiteY0-722" fmla="*/ 0 h 7431875"/>
              <a:gd name="connsiteX1-723" fmla="*/ 6858000 w 6858003"/>
              <a:gd name="connsiteY1-724" fmla="*/ 2647737 h 7431875"/>
              <a:gd name="connsiteX2-725" fmla="*/ 6858000 w 6858003"/>
              <a:gd name="connsiteY2-726" fmla="*/ 2792159 h 7431875"/>
              <a:gd name="connsiteX3-727" fmla="*/ 6858000 w 6858003"/>
              <a:gd name="connsiteY3-728" fmla="*/ 3251225 h 7431875"/>
              <a:gd name="connsiteX4-729" fmla="*/ 6858000 w 6858003"/>
              <a:gd name="connsiteY4-730" fmla="*/ 4926504 h 7431875"/>
              <a:gd name="connsiteX5-731" fmla="*/ 6858000 w 6858003"/>
              <a:gd name="connsiteY5-732" fmla="*/ 5070926 h 7431875"/>
              <a:gd name="connsiteX6-733" fmla="*/ 6858000 w 6858003"/>
              <a:gd name="connsiteY6-734" fmla="*/ 5153108 h 7431875"/>
              <a:gd name="connsiteX7-735" fmla="*/ 6858000 w 6858003"/>
              <a:gd name="connsiteY7-736" fmla="*/ 7431875 h 7431875"/>
              <a:gd name="connsiteX8-737" fmla="*/ 0 w 6858003"/>
              <a:gd name="connsiteY8-738" fmla="*/ 7431875 h 7431875"/>
              <a:gd name="connsiteX9-739" fmla="*/ 0 w 6858003"/>
              <a:gd name="connsiteY9-740" fmla="*/ 5153108 h 7431875"/>
              <a:gd name="connsiteX10-741" fmla="*/ 0 w 6858003"/>
              <a:gd name="connsiteY10-742" fmla="*/ 5070926 h 7431875"/>
              <a:gd name="connsiteX11-743" fmla="*/ 0 w 6858003"/>
              <a:gd name="connsiteY11-744" fmla="*/ 4926504 h 7431875"/>
              <a:gd name="connsiteX12-745" fmla="*/ 0 w 6858003"/>
              <a:gd name="connsiteY12-746" fmla="*/ 4268382 h 7431875"/>
              <a:gd name="connsiteX13-747" fmla="*/ 0 w 6858003"/>
              <a:gd name="connsiteY13-748" fmla="*/ 552701 h 7431875"/>
              <a:gd name="connsiteX14-749" fmla="*/ 6858003 w 6858003"/>
              <a:gd name="connsiteY14-750" fmla="*/ 0 h 7431875"/>
              <a:gd name="connsiteX0-751" fmla="*/ 6858003 w 6858003"/>
              <a:gd name="connsiteY0-752" fmla="*/ 0 h 7431875"/>
              <a:gd name="connsiteX1-753" fmla="*/ 6858000 w 6858003"/>
              <a:gd name="connsiteY1-754" fmla="*/ 2647737 h 7431875"/>
              <a:gd name="connsiteX2-755" fmla="*/ 6858000 w 6858003"/>
              <a:gd name="connsiteY2-756" fmla="*/ 2792159 h 7431875"/>
              <a:gd name="connsiteX3-757" fmla="*/ 6858000 w 6858003"/>
              <a:gd name="connsiteY3-758" fmla="*/ 3251225 h 7431875"/>
              <a:gd name="connsiteX4-759" fmla="*/ 6858000 w 6858003"/>
              <a:gd name="connsiteY4-760" fmla="*/ 4926504 h 7431875"/>
              <a:gd name="connsiteX5-761" fmla="*/ 6858000 w 6858003"/>
              <a:gd name="connsiteY5-762" fmla="*/ 5070926 h 7431875"/>
              <a:gd name="connsiteX6-763" fmla="*/ 6858000 w 6858003"/>
              <a:gd name="connsiteY6-764" fmla="*/ 5153108 h 7431875"/>
              <a:gd name="connsiteX7-765" fmla="*/ 6858000 w 6858003"/>
              <a:gd name="connsiteY7-766" fmla="*/ 7431875 h 7431875"/>
              <a:gd name="connsiteX8-767" fmla="*/ 0 w 6858003"/>
              <a:gd name="connsiteY8-768" fmla="*/ 7431875 h 7431875"/>
              <a:gd name="connsiteX9-769" fmla="*/ 0 w 6858003"/>
              <a:gd name="connsiteY9-770" fmla="*/ 5153108 h 7431875"/>
              <a:gd name="connsiteX10-771" fmla="*/ 0 w 6858003"/>
              <a:gd name="connsiteY10-772" fmla="*/ 5070926 h 7431875"/>
              <a:gd name="connsiteX11-773" fmla="*/ 0 w 6858003"/>
              <a:gd name="connsiteY11-774" fmla="*/ 4926504 h 7431875"/>
              <a:gd name="connsiteX12-775" fmla="*/ 0 w 6858003"/>
              <a:gd name="connsiteY12-776" fmla="*/ 552701 h 7431875"/>
              <a:gd name="connsiteX13-777" fmla="*/ 6858003 w 6858003"/>
              <a:gd name="connsiteY13-778" fmla="*/ 0 h 7431875"/>
              <a:gd name="connsiteX0-779" fmla="*/ 6858003 w 6858003"/>
              <a:gd name="connsiteY0-780" fmla="*/ 0 h 7431875"/>
              <a:gd name="connsiteX1-781" fmla="*/ 6858000 w 6858003"/>
              <a:gd name="connsiteY1-782" fmla="*/ 2647737 h 7431875"/>
              <a:gd name="connsiteX2-783" fmla="*/ 6858000 w 6858003"/>
              <a:gd name="connsiteY2-784" fmla="*/ 2792159 h 7431875"/>
              <a:gd name="connsiteX3-785" fmla="*/ 6858000 w 6858003"/>
              <a:gd name="connsiteY3-786" fmla="*/ 3251225 h 7431875"/>
              <a:gd name="connsiteX4-787" fmla="*/ 6858000 w 6858003"/>
              <a:gd name="connsiteY4-788" fmla="*/ 4926504 h 7431875"/>
              <a:gd name="connsiteX5-789" fmla="*/ 6858000 w 6858003"/>
              <a:gd name="connsiteY5-790" fmla="*/ 5070926 h 7431875"/>
              <a:gd name="connsiteX6-791" fmla="*/ 6858000 w 6858003"/>
              <a:gd name="connsiteY6-792" fmla="*/ 5153108 h 7431875"/>
              <a:gd name="connsiteX7-793" fmla="*/ 6858000 w 6858003"/>
              <a:gd name="connsiteY7-794" fmla="*/ 7431875 h 7431875"/>
              <a:gd name="connsiteX8-795" fmla="*/ 0 w 6858003"/>
              <a:gd name="connsiteY8-796" fmla="*/ 7431875 h 7431875"/>
              <a:gd name="connsiteX9-797" fmla="*/ 0 w 6858003"/>
              <a:gd name="connsiteY9-798" fmla="*/ 5153108 h 7431875"/>
              <a:gd name="connsiteX10-799" fmla="*/ 0 w 6858003"/>
              <a:gd name="connsiteY10-800" fmla="*/ 5070926 h 7431875"/>
              <a:gd name="connsiteX11-801" fmla="*/ 0 w 6858003"/>
              <a:gd name="connsiteY11-802" fmla="*/ 552701 h 7431875"/>
              <a:gd name="connsiteX12-803" fmla="*/ 6858003 w 6858003"/>
              <a:gd name="connsiteY12-804" fmla="*/ 0 h 7431875"/>
              <a:gd name="connsiteX0-805" fmla="*/ 6858003 w 6858003"/>
              <a:gd name="connsiteY0-806" fmla="*/ 0 h 7431875"/>
              <a:gd name="connsiteX1-807" fmla="*/ 6858000 w 6858003"/>
              <a:gd name="connsiteY1-808" fmla="*/ 2647737 h 7431875"/>
              <a:gd name="connsiteX2-809" fmla="*/ 6858000 w 6858003"/>
              <a:gd name="connsiteY2-810" fmla="*/ 2792159 h 7431875"/>
              <a:gd name="connsiteX3-811" fmla="*/ 6858000 w 6858003"/>
              <a:gd name="connsiteY3-812" fmla="*/ 3251225 h 7431875"/>
              <a:gd name="connsiteX4-813" fmla="*/ 6858000 w 6858003"/>
              <a:gd name="connsiteY4-814" fmla="*/ 4926504 h 7431875"/>
              <a:gd name="connsiteX5-815" fmla="*/ 6858000 w 6858003"/>
              <a:gd name="connsiteY5-816" fmla="*/ 5070926 h 7431875"/>
              <a:gd name="connsiteX6-817" fmla="*/ 6858000 w 6858003"/>
              <a:gd name="connsiteY6-818" fmla="*/ 5153108 h 7431875"/>
              <a:gd name="connsiteX7-819" fmla="*/ 6858000 w 6858003"/>
              <a:gd name="connsiteY7-820" fmla="*/ 7431875 h 7431875"/>
              <a:gd name="connsiteX8-821" fmla="*/ 0 w 6858003"/>
              <a:gd name="connsiteY8-822" fmla="*/ 7431875 h 7431875"/>
              <a:gd name="connsiteX9-823" fmla="*/ 0 w 6858003"/>
              <a:gd name="connsiteY9-824" fmla="*/ 5153108 h 7431875"/>
              <a:gd name="connsiteX10-825" fmla="*/ 0 w 6858003"/>
              <a:gd name="connsiteY10-826" fmla="*/ 552701 h 7431875"/>
              <a:gd name="connsiteX11-827" fmla="*/ 6858003 w 6858003"/>
              <a:gd name="connsiteY11-828" fmla="*/ 0 h 7431875"/>
              <a:gd name="connsiteX0-829" fmla="*/ 6858003 w 6858003"/>
              <a:gd name="connsiteY0-830" fmla="*/ 0 h 7431875"/>
              <a:gd name="connsiteX1-831" fmla="*/ 6858000 w 6858003"/>
              <a:gd name="connsiteY1-832" fmla="*/ 2647737 h 7431875"/>
              <a:gd name="connsiteX2-833" fmla="*/ 6858000 w 6858003"/>
              <a:gd name="connsiteY2-834" fmla="*/ 2792159 h 7431875"/>
              <a:gd name="connsiteX3-835" fmla="*/ 6858000 w 6858003"/>
              <a:gd name="connsiteY3-836" fmla="*/ 3251225 h 7431875"/>
              <a:gd name="connsiteX4-837" fmla="*/ 6858000 w 6858003"/>
              <a:gd name="connsiteY4-838" fmla="*/ 4926504 h 7431875"/>
              <a:gd name="connsiteX5-839" fmla="*/ 6858000 w 6858003"/>
              <a:gd name="connsiteY5-840" fmla="*/ 5070926 h 7431875"/>
              <a:gd name="connsiteX6-841" fmla="*/ 6858000 w 6858003"/>
              <a:gd name="connsiteY6-842" fmla="*/ 5153108 h 7431875"/>
              <a:gd name="connsiteX7-843" fmla="*/ 6858000 w 6858003"/>
              <a:gd name="connsiteY7-844" fmla="*/ 7431875 h 7431875"/>
              <a:gd name="connsiteX8-845" fmla="*/ 0 w 6858003"/>
              <a:gd name="connsiteY8-846" fmla="*/ 7431875 h 7431875"/>
              <a:gd name="connsiteX9-847" fmla="*/ 0 w 6858003"/>
              <a:gd name="connsiteY9-848" fmla="*/ 552701 h 7431875"/>
              <a:gd name="connsiteX10-849" fmla="*/ 6858003 w 6858003"/>
              <a:gd name="connsiteY10-850" fmla="*/ 0 h 7431875"/>
              <a:gd name="connsiteX0-851" fmla="*/ 6858003 w 6858003"/>
              <a:gd name="connsiteY0-852" fmla="*/ 0 h 7431875"/>
              <a:gd name="connsiteX1-853" fmla="*/ 6858000 w 6858003"/>
              <a:gd name="connsiteY1-854" fmla="*/ 2647737 h 7431875"/>
              <a:gd name="connsiteX2-855" fmla="*/ 6858000 w 6858003"/>
              <a:gd name="connsiteY2-856" fmla="*/ 2792159 h 7431875"/>
              <a:gd name="connsiteX3-857" fmla="*/ 6858000 w 6858003"/>
              <a:gd name="connsiteY3-858" fmla="*/ 3251225 h 7431875"/>
              <a:gd name="connsiteX4-859" fmla="*/ 6858000 w 6858003"/>
              <a:gd name="connsiteY4-860" fmla="*/ 4926504 h 7431875"/>
              <a:gd name="connsiteX5-861" fmla="*/ 6858000 w 6858003"/>
              <a:gd name="connsiteY5-862" fmla="*/ 5070926 h 7431875"/>
              <a:gd name="connsiteX6-863" fmla="*/ 6858000 w 6858003"/>
              <a:gd name="connsiteY6-864" fmla="*/ 7431875 h 7431875"/>
              <a:gd name="connsiteX7-865" fmla="*/ 0 w 6858003"/>
              <a:gd name="connsiteY7-866" fmla="*/ 7431875 h 7431875"/>
              <a:gd name="connsiteX8-867" fmla="*/ 0 w 6858003"/>
              <a:gd name="connsiteY8-868" fmla="*/ 552701 h 7431875"/>
              <a:gd name="connsiteX9-869" fmla="*/ 6858003 w 6858003"/>
              <a:gd name="connsiteY9-870" fmla="*/ 0 h 7431875"/>
              <a:gd name="connsiteX0-871" fmla="*/ 6858003 w 6858003"/>
              <a:gd name="connsiteY0-872" fmla="*/ 0 h 7431875"/>
              <a:gd name="connsiteX1-873" fmla="*/ 6858000 w 6858003"/>
              <a:gd name="connsiteY1-874" fmla="*/ 2647737 h 7431875"/>
              <a:gd name="connsiteX2-875" fmla="*/ 6858000 w 6858003"/>
              <a:gd name="connsiteY2-876" fmla="*/ 2792159 h 7431875"/>
              <a:gd name="connsiteX3-877" fmla="*/ 6858000 w 6858003"/>
              <a:gd name="connsiteY3-878" fmla="*/ 3251225 h 7431875"/>
              <a:gd name="connsiteX4-879" fmla="*/ 6858000 w 6858003"/>
              <a:gd name="connsiteY4-880" fmla="*/ 4926504 h 7431875"/>
              <a:gd name="connsiteX5-881" fmla="*/ 6858000 w 6858003"/>
              <a:gd name="connsiteY5-882" fmla="*/ 7431875 h 7431875"/>
              <a:gd name="connsiteX6-883" fmla="*/ 0 w 6858003"/>
              <a:gd name="connsiteY6-884" fmla="*/ 7431875 h 7431875"/>
              <a:gd name="connsiteX7-885" fmla="*/ 0 w 6858003"/>
              <a:gd name="connsiteY7-886" fmla="*/ 552701 h 7431875"/>
              <a:gd name="connsiteX8-887" fmla="*/ 6858003 w 6858003"/>
              <a:gd name="connsiteY8-888" fmla="*/ 0 h 7431875"/>
              <a:gd name="connsiteX0-889" fmla="*/ 6858003 w 6858003"/>
              <a:gd name="connsiteY0-890" fmla="*/ 0 h 7431875"/>
              <a:gd name="connsiteX1-891" fmla="*/ 6858000 w 6858003"/>
              <a:gd name="connsiteY1-892" fmla="*/ 2647737 h 7431875"/>
              <a:gd name="connsiteX2-893" fmla="*/ 6858000 w 6858003"/>
              <a:gd name="connsiteY2-894" fmla="*/ 2792159 h 7431875"/>
              <a:gd name="connsiteX3-895" fmla="*/ 6858000 w 6858003"/>
              <a:gd name="connsiteY3-896" fmla="*/ 3251225 h 7431875"/>
              <a:gd name="connsiteX4-897" fmla="*/ 6858000 w 6858003"/>
              <a:gd name="connsiteY4-898" fmla="*/ 7431875 h 7431875"/>
              <a:gd name="connsiteX5-899" fmla="*/ 0 w 6858003"/>
              <a:gd name="connsiteY5-900" fmla="*/ 7431875 h 7431875"/>
              <a:gd name="connsiteX6-901" fmla="*/ 0 w 6858003"/>
              <a:gd name="connsiteY6-902" fmla="*/ 552701 h 7431875"/>
              <a:gd name="connsiteX7-903" fmla="*/ 6858003 w 6858003"/>
              <a:gd name="connsiteY7-904" fmla="*/ 0 h 7431875"/>
              <a:gd name="connsiteX0-905" fmla="*/ 6858003 w 6858003"/>
              <a:gd name="connsiteY0-906" fmla="*/ 0 h 7431875"/>
              <a:gd name="connsiteX1-907" fmla="*/ 6858000 w 6858003"/>
              <a:gd name="connsiteY1-908" fmla="*/ 2647737 h 7431875"/>
              <a:gd name="connsiteX2-909" fmla="*/ 6858000 w 6858003"/>
              <a:gd name="connsiteY2-910" fmla="*/ 2792159 h 7431875"/>
              <a:gd name="connsiteX3-911" fmla="*/ 6858000 w 6858003"/>
              <a:gd name="connsiteY3-912" fmla="*/ 7431875 h 7431875"/>
              <a:gd name="connsiteX4-913" fmla="*/ 0 w 6858003"/>
              <a:gd name="connsiteY4-914" fmla="*/ 7431875 h 7431875"/>
              <a:gd name="connsiteX5-915" fmla="*/ 0 w 6858003"/>
              <a:gd name="connsiteY5-916" fmla="*/ 552701 h 7431875"/>
              <a:gd name="connsiteX6-917" fmla="*/ 6858003 w 6858003"/>
              <a:gd name="connsiteY6-918" fmla="*/ 0 h 7431875"/>
              <a:gd name="connsiteX0-919" fmla="*/ 6858003 w 6858003"/>
              <a:gd name="connsiteY0-920" fmla="*/ 0 h 7431875"/>
              <a:gd name="connsiteX1-921" fmla="*/ 6858000 w 6858003"/>
              <a:gd name="connsiteY1-922" fmla="*/ 2647737 h 7431875"/>
              <a:gd name="connsiteX2-923" fmla="*/ 6858000 w 6858003"/>
              <a:gd name="connsiteY2-924" fmla="*/ 7431875 h 7431875"/>
              <a:gd name="connsiteX3-925" fmla="*/ 0 w 6858003"/>
              <a:gd name="connsiteY3-926" fmla="*/ 7431875 h 7431875"/>
              <a:gd name="connsiteX4-927" fmla="*/ 0 w 6858003"/>
              <a:gd name="connsiteY4-928" fmla="*/ 552701 h 7431875"/>
              <a:gd name="connsiteX5-929" fmla="*/ 6858003 w 6858003"/>
              <a:gd name="connsiteY5-930" fmla="*/ 0 h 7431875"/>
              <a:gd name="connsiteX0-931" fmla="*/ 6872517 w 6872517"/>
              <a:gd name="connsiteY0-932" fmla="*/ 42385 h 6879174"/>
              <a:gd name="connsiteX1-933" fmla="*/ 6858000 w 6872517"/>
              <a:gd name="connsiteY1-934" fmla="*/ 2095036 h 6879174"/>
              <a:gd name="connsiteX2-935" fmla="*/ 6858000 w 6872517"/>
              <a:gd name="connsiteY2-936" fmla="*/ 6879174 h 6879174"/>
              <a:gd name="connsiteX3-937" fmla="*/ 0 w 6872517"/>
              <a:gd name="connsiteY3-938" fmla="*/ 6879174 h 6879174"/>
              <a:gd name="connsiteX4-939" fmla="*/ 0 w 6872517"/>
              <a:gd name="connsiteY4-940" fmla="*/ 0 h 6879174"/>
              <a:gd name="connsiteX5-941" fmla="*/ 6872517 w 6872517"/>
              <a:gd name="connsiteY5-942" fmla="*/ 42385 h 6879174"/>
              <a:gd name="connsiteX0-943" fmla="*/ 6872520 w 6872520"/>
              <a:gd name="connsiteY0-944" fmla="*/ 0 h 6880332"/>
              <a:gd name="connsiteX1-945" fmla="*/ 6858000 w 6872520"/>
              <a:gd name="connsiteY1-946" fmla="*/ 2096194 h 6880332"/>
              <a:gd name="connsiteX2-947" fmla="*/ 6858000 w 6872520"/>
              <a:gd name="connsiteY2-948" fmla="*/ 6880332 h 6880332"/>
              <a:gd name="connsiteX3-949" fmla="*/ 0 w 6872520"/>
              <a:gd name="connsiteY3-950" fmla="*/ 6880332 h 6880332"/>
              <a:gd name="connsiteX4-951" fmla="*/ 0 w 6872520"/>
              <a:gd name="connsiteY4-952" fmla="*/ 1158 h 6880332"/>
              <a:gd name="connsiteX5-953" fmla="*/ 6872520 w 6872520"/>
              <a:gd name="connsiteY5-954" fmla="*/ 0 h 6880332"/>
              <a:gd name="connsiteX0-955" fmla="*/ 6872520 w 6872520"/>
              <a:gd name="connsiteY0-956" fmla="*/ 0 h 6880332"/>
              <a:gd name="connsiteX1-957" fmla="*/ 6858000 w 6872520"/>
              <a:gd name="connsiteY1-958" fmla="*/ 2096194 h 6880332"/>
              <a:gd name="connsiteX2-959" fmla="*/ 6858000 w 6872520"/>
              <a:gd name="connsiteY2-960" fmla="*/ 6880332 h 6880332"/>
              <a:gd name="connsiteX3-961" fmla="*/ 0 w 6872520"/>
              <a:gd name="connsiteY3-962" fmla="*/ 6880332 h 6880332"/>
              <a:gd name="connsiteX4-963" fmla="*/ 0 w 6872520"/>
              <a:gd name="connsiteY4-964" fmla="*/ 1158 h 6880332"/>
              <a:gd name="connsiteX5-965" fmla="*/ 6872520 w 6872520"/>
              <a:gd name="connsiteY5-966" fmla="*/ 0 h 6880332"/>
              <a:gd name="connsiteX0-967" fmla="*/ 6843491 w 6858000"/>
              <a:gd name="connsiteY0-968" fmla="*/ 202042 h 6879174"/>
              <a:gd name="connsiteX1-969" fmla="*/ 6858000 w 6858000"/>
              <a:gd name="connsiteY1-970" fmla="*/ 2095036 h 6879174"/>
              <a:gd name="connsiteX2-971" fmla="*/ 6858000 w 6858000"/>
              <a:gd name="connsiteY2-972" fmla="*/ 6879174 h 6879174"/>
              <a:gd name="connsiteX3-973" fmla="*/ 0 w 6858000"/>
              <a:gd name="connsiteY3-974" fmla="*/ 6879174 h 6879174"/>
              <a:gd name="connsiteX4-975" fmla="*/ 0 w 6858000"/>
              <a:gd name="connsiteY4-976" fmla="*/ 0 h 6879174"/>
              <a:gd name="connsiteX5-977" fmla="*/ 6843491 w 6858000"/>
              <a:gd name="connsiteY5-978" fmla="*/ 202042 h 6879174"/>
              <a:gd name="connsiteX0-979" fmla="*/ 6843491 w 6858000"/>
              <a:gd name="connsiteY0-980" fmla="*/ 202042 h 6879174"/>
              <a:gd name="connsiteX1-981" fmla="*/ 6858000 w 6858000"/>
              <a:gd name="connsiteY1-982" fmla="*/ 2095036 h 6879174"/>
              <a:gd name="connsiteX2-983" fmla="*/ 6858000 w 6858000"/>
              <a:gd name="connsiteY2-984" fmla="*/ 6879174 h 6879174"/>
              <a:gd name="connsiteX3-985" fmla="*/ 0 w 6858000"/>
              <a:gd name="connsiteY3-986" fmla="*/ 6879174 h 6879174"/>
              <a:gd name="connsiteX4-987" fmla="*/ 0 w 6858000"/>
              <a:gd name="connsiteY4-988" fmla="*/ 0 h 6879174"/>
              <a:gd name="connsiteX5-989" fmla="*/ 6843491 w 6858000"/>
              <a:gd name="connsiteY5-990" fmla="*/ 202042 h 6879174"/>
              <a:gd name="connsiteX0-991" fmla="*/ 6843491 w 6858000"/>
              <a:gd name="connsiteY0-992" fmla="*/ 202042 h 6879174"/>
              <a:gd name="connsiteX1-993" fmla="*/ 6858000 w 6858000"/>
              <a:gd name="connsiteY1-994" fmla="*/ 2095036 h 6879174"/>
              <a:gd name="connsiteX2-995" fmla="*/ 6858000 w 6858000"/>
              <a:gd name="connsiteY2-996" fmla="*/ 6879174 h 6879174"/>
              <a:gd name="connsiteX3-997" fmla="*/ 0 w 6858000"/>
              <a:gd name="connsiteY3-998" fmla="*/ 6879174 h 6879174"/>
              <a:gd name="connsiteX4-999" fmla="*/ 0 w 6858000"/>
              <a:gd name="connsiteY4-1000" fmla="*/ 0 h 6879174"/>
              <a:gd name="connsiteX5-1001" fmla="*/ 6843491 w 6858000"/>
              <a:gd name="connsiteY5-1002" fmla="*/ 202042 h 6879174"/>
              <a:gd name="connsiteX0-1003" fmla="*/ 6856191 w 6858000"/>
              <a:gd name="connsiteY0-1004" fmla="*/ 214742 h 6879174"/>
              <a:gd name="connsiteX1-1005" fmla="*/ 6858000 w 6858000"/>
              <a:gd name="connsiteY1-1006" fmla="*/ 2095036 h 6879174"/>
              <a:gd name="connsiteX2-1007" fmla="*/ 6858000 w 6858000"/>
              <a:gd name="connsiteY2-1008" fmla="*/ 6879174 h 6879174"/>
              <a:gd name="connsiteX3-1009" fmla="*/ 0 w 6858000"/>
              <a:gd name="connsiteY3-1010" fmla="*/ 6879174 h 6879174"/>
              <a:gd name="connsiteX4-1011" fmla="*/ 0 w 6858000"/>
              <a:gd name="connsiteY4-1012" fmla="*/ 0 h 6879174"/>
              <a:gd name="connsiteX5-1013" fmla="*/ 6856191 w 6858000"/>
              <a:gd name="connsiteY5-1014" fmla="*/ 214742 h 6879174"/>
              <a:gd name="connsiteX0-1015" fmla="*/ 6856191 w 6858000"/>
              <a:gd name="connsiteY0-1016" fmla="*/ 209979 h 6879174"/>
              <a:gd name="connsiteX1-1017" fmla="*/ 6858000 w 6858000"/>
              <a:gd name="connsiteY1-1018" fmla="*/ 2095036 h 6879174"/>
              <a:gd name="connsiteX2-1019" fmla="*/ 6858000 w 6858000"/>
              <a:gd name="connsiteY2-1020" fmla="*/ 6879174 h 6879174"/>
              <a:gd name="connsiteX3-1021" fmla="*/ 0 w 6858000"/>
              <a:gd name="connsiteY3-1022" fmla="*/ 6879174 h 6879174"/>
              <a:gd name="connsiteX4-1023" fmla="*/ 0 w 6858000"/>
              <a:gd name="connsiteY4-1024" fmla="*/ 0 h 6879174"/>
              <a:gd name="connsiteX5-1025" fmla="*/ 6856191 w 6858000"/>
              <a:gd name="connsiteY5-1026" fmla="*/ 209979 h 6879174"/>
              <a:gd name="connsiteX0-1027" fmla="*/ 6868891 w 6868891"/>
              <a:gd name="connsiteY0-1028" fmla="*/ 197279 h 6879174"/>
              <a:gd name="connsiteX1-1029" fmla="*/ 6858000 w 6868891"/>
              <a:gd name="connsiteY1-1030" fmla="*/ 2095036 h 6879174"/>
              <a:gd name="connsiteX2-1031" fmla="*/ 6858000 w 6868891"/>
              <a:gd name="connsiteY2-1032" fmla="*/ 6879174 h 6879174"/>
              <a:gd name="connsiteX3-1033" fmla="*/ 0 w 6868891"/>
              <a:gd name="connsiteY3-1034" fmla="*/ 6879174 h 6879174"/>
              <a:gd name="connsiteX4-1035" fmla="*/ 0 w 6868891"/>
              <a:gd name="connsiteY4-1036" fmla="*/ 0 h 6879174"/>
              <a:gd name="connsiteX5-1037" fmla="*/ 6868891 w 6868891"/>
              <a:gd name="connsiteY5-1038" fmla="*/ 197279 h 6879174"/>
              <a:gd name="connsiteX0-1039" fmla="*/ 6868891 w 7721392"/>
              <a:gd name="connsiteY0-1040" fmla="*/ 197279 h 6879174"/>
              <a:gd name="connsiteX1-1041" fmla="*/ 6858000 w 7721392"/>
              <a:gd name="connsiteY1-1042" fmla="*/ 6879174 h 6879174"/>
              <a:gd name="connsiteX2-1043" fmla="*/ 0 w 7721392"/>
              <a:gd name="connsiteY2-1044" fmla="*/ 6879174 h 6879174"/>
              <a:gd name="connsiteX3-1045" fmla="*/ 0 w 7721392"/>
              <a:gd name="connsiteY3-1046" fmla="*/ 0 h 6879174"/>
              <a:gd name="connsiteX4-1047" fmla="*/ 6868891 w 7721392"/>
              <a:gd name="connsiteY4-1048" fmla="*/ 197279 h 6879174"/>
              <a:gd name="connsiteX0-1049" fmla="*/ 6868891 w 7373946"/>
              <a:gd name="connsiteY0-1050" fmla="*/ 197279 h 6879174"/>
              <a:gd name="connsiteX1-1051" fmla="*/ 6858000 w 7373946"/>
              <a:gd name="connsiteY1-1052" fmla="*/ 6879174 h 6879174"/>
              <a:gd name="connsiteX2-1053" fmla="*/ 0 w 7373946"/>
              <a:gd name="connsiteY2-1054" fmla="*/ 6879174 h 6879174"/>
              <a:gd name="connsiteX3-1055" fmla="*/ 0 w 7373946"/>
              <a:gd name="connsiteY3-1056" fmla="*/ 0 h 6879174"/>
              <a:gd name="connsiteX4-1057" fmla="*/ 6868891 w 7373946"/>
              <a:gd name="connsiteY4-1058" fmla="*/ 197279 h 6879174"/>
              <a:gd name="connsiteX0-1059" fmla="*/ 6868891 w 8182025"/>
              <a:gd name="connsiteY0-1060" fmla="*/ 197279 h 6879174"/>
              <a:gd name="connsiteX1-1061" fmla="*/ 6858000 w 8182025"/>
              <a:gd name="connsiteY1-1062" fmla="*/ 6879174 h 6879174"/>
              <a:gd name="connsiteX2-1063" fmla="*/ 0 w 8182025"/>
              <a:gd name="connsiteY2-1064" fmla="*/ 6879174 h 6879174"/>
              <a:gd name="connsiteX3-1065" fmla="*/ 0 w 8182025"/>
              <a:gd name="connsiteY3-1066" fmla="*/ 0 h 6879174"/>
              <a:gd name="connsiteX4-1067" fmla="*/ 6868891 w 8182025"/>
              <a:gd name="connsiteY4-1068" fmla="*/ 197279 h 6879174"/>
              <a:gd name="connsiteX0-1069" fmla="*/ 6868891 w 8182025"/>
              <a:gd name="connsiteY0-1070" fmla="*/ 197279 h 6879174"/>
              <a:gd name="connsiteX1-1071" fmla="*/ 6858000 w 8182025"/>
              <a:gd name="connsiteY1-1072" fmla="*/ 6879174 h 6879174"/>
              <a:gd name="connsiteX2-1073" fmla="*/ 0 w 8182025"/>
              <a:gd name="connsiteY2-1074" fmla="*/ 6879174 h 6879174"/>
              <a:gd name="connsiteX3-1075" fmla="*/ 0 w 8182025"/>
              <a:gd name="connsiteY3-1076" fmla="*/ 0 h 6879174"/>
              <a:gd name="connsiteX4-1077" fmla="*/ 6868891 w 8182025"/>
              <a:gd name="connsiteY4-1078" fmla="*/ 197279 h 6879174"/>
              <a:gd name="connsiteX0-1079" fmla="*/ 6868891 w 8182025"/>
              <a:gd name="connsiteY0-1080" fmla="*/ 197279 h 6879174"/>
              <a:gd name="connsiteX1-1081" fmla="*/ 6858000 w 8182025"/>
              <a:gd name="connsiteY1-1082" fmla="*/ 6879174 h 6879174"/>
              <a:gd name="connsiteX2-1083" fmla="*/ 0 w 8182025"/>
              <a:gd name="connsiteY2-1084" fmla="*/ 6879174 h 6879174"/>
              <a:gd name="connsiteX3-1085" fmla="*/ 0 w 8182025"/>
              <a:gd name="connsiteY3-1086" fmla="*/ 0 h 6879174"/>
              <a:gd name="connsiteX4-1087" fmla="*/ 6868891 w 8182025"/>
              <a:gd name="connsiteY4-1088" fmla="*/ 197279 h 6879174"/>
              <a:gd name="connsiteX0-1089" fmla="*/ 6868891 w 8182025"/>
              <a:gd name="connsiteY0-1090" fmla="*/ 197279 h 6879174"/>
              <a:gd name="connsiteX1-1091" fmla="*/ 6858000 w 8182025"/>
              <a:gd name="connsiteY1-1092" fmla="*/ 6879174 h 6879174"/>
              <a:gd name="connsiteX2-1093" fmla="*/ 0 w 8182025"/>
              <a:gd name="connsiteY2-1094" fmla="*/ 6879174 h 6879174"/>
              <a:gd name="connsiteX3-1095" fmla="*/ 0 w 8182025"/>
              <a:gd name="connsiteY3-1096" fmla="*/ 0 h 6879174"/>
              <a:gd name="connsiteX4-1097" fmla="*/ 6868891 w 8182025"/>
              <a:gd name="connsiteY4-1098" fmla="*/ 197279 h 6879174"/>
              <a:gd name="connsiteX0-1099" fmla="*/ 6868891 w 7374082"/>
              <a:gd name="connsiteY0-1100" fmla="*/ 197279 h 7217839"/>
              <a:gd name="connsiteX1-1101" fmla="*/ 6858000 w 7374082"/>
              <a:gd name="connsiteY1-1102" fmla="*/ 6879174 h 7217839"/>
              <a:gd name="connsiteX2-1103" fmla="*/ 0 w 7374082"/>
              <a:gd name="connsiteY2-1104" fmla="*/ 6879174 h 7217839"/>
              <a:gd name="connsiteX3-1105" fmla="*/ 0 w 7374082"/>
              <a:gd name="connsiteY3-1106" fmla="*/ 0 h 7217839"/>
              <a:gd name="connsiteX4-1107" fmla="*/ 6868891 w 7374082"/>
              <a:gd name="connsiteY4-1108" fmla="*/ 197279 h 7217839"/>
              <a:gd name="connsiteX0-1109" fmla="*/ 6868891 w 7513044"/>
              <a:gd name="connsiteY0-1110" fmla="*/ 197279 h 6879174"/>
              <a:gd name="connsiteX1-1111" fmla="*/ 6858000 w 7513044"/>
              <a:gd name="connsiteY1-1112" fmla="*/ 6879174 h 6879174"/>
              <a:gd name="connsiteX2-1113" fmla="*/ 0 w 7513044"/>
              <a:gd name="connsiteY2-1114" fmla="*/ 6879174 h 6879174"/>
              <a:gd name="connsiteX3-1115" fmla="*/ 0 w 7513044"/>
              <a:gd name="connsiteY3-1116" fmla="*/ 0 h 6879174"/>
              <a:gd name="connsiteX4-1117" fmla="*/ 6868891 w 7513044"/>
              <a:gd name="connsiteY4-1118" fmla="*/ 197279 h 6879174"/>
              <a:gd name="connsiteX0-1119" fmla="*/ 6868891 w 7374082"/>
              <a:gd name="connsiteY0-1120" fmla="*/ 197279 h 6879174"/>
              <a:gd name="connsiteX1-1121" fmla="*/ 6858000 w 7374082"/>
              <a:gd name="connsiteY1-1122" fmla="*/ 6879174 h 6879174"/>
              <a:gd name="connsiteX2-1123" fmla="*/ 0 w 7374082"/>
              <a:gd name="connsiteY2-1124" fmla="*/ 6879174 h 6879174"/>
              <a:gd name="connsiteX3-1125" fmla="*/ 0 w 7374082"/>
              <a:gd name="connsiteY3-1126" fmla="*/ 0 h 6879174"/>
              <a:gd name="connsiteX4-1127" fmla="*/ 6868891 w 7374082"/>
              <a:gd name="connsiteY4-1128" fmla="*/ 197279 h 6879174"/>
              <a:gd name="connsiteX0-1129" fmla="*/ 6868891 w 6868891"/>
              <a:gd name="connsiteY0-1130" fmla="*/ 197279 h 6879174"/>
              <a:gd name="connsiteX1-1131" fmla="*/ 6858000 w 6868891"/>
              <a:gd name="connsiteY1-1132" fmla="*/ 6879174 h 6879174"/>
              <a:gd name="connsiteX2-1133" fmla="*/ 0 w 6868891"/>
              <a:gd name="connsiteY2-1134" fmla="*/ 6879174 h 6879174"/>
              <a:gd name="connsiteX3-1135" fmla="*/ 0 w 6868891"/>
              <a:gd name="connsiteY3-1136" fmla="*/ 0 h 6879174"/>
              <a:gd name="connsiteX4-1137" fmla="*/ 6868891 w 6868891"/>
              <a:gd name="connsiteY4-1138" fmla="*/ 197279 h 68791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68891" h="6879174">
                <a:moveTo>
                  <a:pt x="6868891" y="197279"/>
                </a:moveTo>
                <a:cubicBezTo>
                  <a:pt x="6865263" y="1808265"/>
                  <a:pt x="6858000" y="6879174"/>
                  <a:pt x="6858000" y="6879174"/>
                </a:cubicBezTo>
                <a:lnTo>
                  <a:pt x="0" y="6879174"/>
                </a:lnTo>
                <a:lnTo>
                  <a:pt x="0" y="0"/>
                </a:lnTo>
                <a:cubicBezTo>
                  <a:pt x="2329546" y="1257529"/>
                  <a:pt x="4524837" y="1741029"/>
                  <a:pt x="6868891" y="1972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14456" y="2317774"/>
            <a:ext cx="316801" cy="31680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939291" y="2275058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实验目标</a:t>
            </a:r>
          </a:p>
        </p:txBody>
      </p:sp>
      <p:sp>
        <p:nvSpPr>
          <p:cNvPr id="74" name="矩形 73"/>
          <p:cNvSpPr/>
          <p:nvPr/>
        </p:nvSpPr>
        <p:spPr>
          <a:xfrm>
            <a:off x="6914456" y="3013911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939291" y="3670862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方案设计</a:t>
            </a:r>
          </a:p>
        </p:txBody>
      </p:sp>
      <p:sp>
        <p:nvSpPr>
          <p:cNvPr id="76" name="矩形 75"/>
          <p:cNvSpPr/>
          <p:nvPr/>
        </p:nvSpPr>
        <p:spPr>
          <a:xfrm>
            <a:off x="6931232" y="3713325"/>
            <a:ext cx="316801" cy="3168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939291" y="4366080"/>
            <a:ext cx="198002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光栅光谱仪搭建</a:t>
            </a:r>
          </a:p>
        </p:txBody>
      </p:sp>
      <p:sp>
        <p:nvSpPr>
          <p:cNvPr id="78" name="矩形 77"/>
          <p:cNvSpPr/>
          <p:nvPr/>
        </p:nvSpPr>
        <p:spPr>
          <a:xfrm>
            <a:off x="6914456" y="4409462"/>
            <a:ext cx="316801" cy="3168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923978" y="5060645"/>
            <a:ext cx="18473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00054" y="1381424"/>
            <a:ext cx="384784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sym typeface="微软雅黑" panose="020B0503020204020204" pitchFamily="34" charset="-122"/>
              </a:rPr>
              <a:t>目录 </a:t>
            </a:r>
            <a:r>
              <a:rPr lang="en-US" altLang="zh-CN" sz="3600" dirty="0">
                <a:sym typeface="微软雅黑" panose="020B0503020204020204" pitchFamily="34" charset="-122"/>
              </a:rPr>
              <a:t>| CONTENT</a:t>
            </a:r>
          </a:p>
        </p:txBody>
      </p:sp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03" y="308267"/>
            <a:ext cx="1397000" cy="1397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931231" y="5102300"/>
            <a:ext cx="316801" cy="316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39291" y="2975644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实验原理</a:t>
            </a:r>
          </a:p>
        </p:txBody>
      </p:sp>
      <p:sp>
        <p:nvSpPr>
          <p:cNvPr id="28" name="矩形 27"/>
          <p:cNvSpPr/>
          <p:nvPr/>
        </p:nvSpPr>
        <p:spPr>
          <a:xfrm>
            <a:off x="7923978" y="5061310"/>
            <a:ext cx="1452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总结与致谢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2782" y="561080"/>
            <a:ext cx="10972800" cy="533400"/>
          </a:xfrm>
        </p:spPr>
        <p:txBody>
          <a:bodyPr/>
          <a:lstStyle/>
          <a:p>
            <a:r>
              <a:rPr lang="zh-CN" altLang="en-US" dirty="0" smtClean="0"/>
              <a:t>实验目的</a:t>
            </a:r>
            <a:endParaRPr lang="zh-CN" altLang="en-US" dirty="0"/>
          </a:p>
        </p:txBody>
      </p:sp>
      <p:sp>
        <p:nvSpPr>
          <p:cNvPr id="3" name="TextBox 3"/>
          <p:cNvSpPr txBox="1"/>
          <p:nvPr/>
        </p:nvSpPr>
        <p:spPr bwMode="auto">
          <a:xfrm>
            <a:off x="944245" y="1791970"/>
            <a:ext cx="1030287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在光学课内的学习后，我们对光谱仪产生了浓厚的兴趣，并想据此搭建一个完整的可进行精密测量的原型。实验目标是能够成功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的将汞灯的可见光区段的强谱线的对应波长求出，并且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定性区分钠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光双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谱线（</a:t>
            </a: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0.6nm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0" y="601278"/>
            <a:ext cx="10972800" cy="533400"/>
          </a:xfrm>
        </p:spPr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4235" y="1711325"/>
            <a:ext cx="98736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	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实验原理上确定了光栅光谱仪的可行性，完成了闪耀光栅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光谱仪的完整搭建，定性上能够达到基本实验的目的，并且测量了汞光可见光谱，分辨了钠黄光双线，最终结果与精确测量误差较小。因此，作为光谱仪的原理机是合格的，达到了最初设计的目标。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/>
          </a:p>
          <a:p>
            <a:endParaRPr lang="en-US" altLang="zh-C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0" y="601278"/>
            <a:ext cx="10972800" cy="533400"/>
          </a:xfrm>
        </p:spPr>
        <p:txBody>
          <a:bodyPr/>
          <a:lstStyle/>
          <a:p>
            <a:r>
              <a:rPr lang="zh-CN" altLang="en-US" dirty="0"/>
              <a:t>小思考</a:t>
            </a:r>
          </a:p>
        </p:txBody>
      </p:sp>
      <p:sp>
        <p:nvSpPr>
          <p:cNvPr id="3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4844" y="1604547"/>
            <a:ext cx="9873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现代信息处理中，对于数字图像</a:t>
            </a: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矩阵存储方案已经</a:t>
            </a:r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非常了解，而数字图像就是由光谱与</a:t>
            </a:r>
            <a:r>
              <a:rPr lang="en-US" altLang="zh-CN" sz="20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相机作用</a:t>
            </a:r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得到的。那么我们能否不用再搭实验仪器，直接从</a:t>
            </a:r>
            <a:r>
              <a:rPr lang="en-US" altLang="zh-CN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信息中得到</a:t>
            </a: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光谱，从而</a:t>
            </a:r>
            <a:r>
              <a:rPr lang="zh-CN" alt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变为纯粹数学问题呢</a:t>
            </a:r>
            <a:r>
              <a:rPr lang="zh-CN" altLang="en-US" sz="2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89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0" y="601278"/>
            <a:ext cx="10972800" cy="533400"/>
          </a:xfrm>
        </p:spPr>
        <p:txBody>
          <a:bodyPr/>
          <a:lstStyle/>
          <a:p>
            <a:r>
              <a:rPr lang="zh-CN" altLang="en-US" dirty="0"/>
              <a:t>小思考</a:t>
            </a:r>
          </a:p>
        </p:txBody>
      </p:sp>
      <p:sp>
        <p:nvSpPr>
          <p:cNvPr id="3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04" y="1620015"/>
            <a:ext cx="3344670" cy="44613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5373" y="2001066"/>
            <a:ext cx="6440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从自由度的角度看，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RGB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三个自由度肯定是无法得到完整的光谱的，如果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我们想要达到这样一个效果，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必须要提高存储信息的自由度，比如加上新的色滤光片或是设计特制的</a:t>
            </a:r>
            <a:r>
              <a:rPr lang="en-US" altLang="zh-CN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阵列以获得更高自由度（区段）。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从意义的角度，这种方法能够有效集成光谱仪，得到大致结果。当然，具体的可行性还有待后续考证。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07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4350" y="710526"/>
            <a:ext cx="10972800" cy="533400"/>
          </a:xfrm>
        </p:spPr>
        <p:txBody>
          <a:bodyPr/>
          <a:lstStyle/>
          <a:p>
            <a:r>
              <a:rPr lang="zh-CN" altLang="en-US" dirty="0"/>
              <a:t>致谢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65175" y="1681480"/>
            <a:ext cx="10471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	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次实验，我们锻炼了文献调查的能力，增进了对不同类型光谱仪的理解，也有助于光学同步课堂的学习。我们谨慎选材，校准光路，掌握了对简单光学系统的搭建能力。最后多次测量，亲自动手得到了汞光光谱和钠光双线结构，激发了我们对光学学习的兴趣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最后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，感谢鲁拥华老师给我们技术上的指导，感谢王中平老师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给我们器材上的支持，也感谢物理教学实验中心提供的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宝贵实验机会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4350" y="680709"/>
            <a:ext cx="10972800" cy="533400"/>
          </a:xfrm>
        </p:spPr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65175" y="1681480"/>
            <a:ext cx="1047115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	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谢印忠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庄松林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张保州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基于线阵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的光谱仪定标研究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 dirty="0"/>
              <a:t>J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].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仪器仪表学报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2011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[2]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张师平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吴平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闫丹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光谱测量引入大学物理实验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[J].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物理与工程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2021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3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r="4132"/>
          <a:stretch>
            <a:fillRect/>
          </a:stretch>
        </p:blipFill>
        <p:spPr>
          <a:xfrm>
            <a:off x="0" y="-119380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3124200"/>
            <a:ext cx="12192000" cy="3733800"/>
            <a:chOff x="0" y="3312958"/>
            <a:chExt cx="12192000" cy="3830792"/>
          </a:xfrm>
        </p:grpSpPr>
        <p:sp>
          <p:nvSpPr>
            <p:cNvPr id="12" name="任意多边形: 形状 11"/>
            <p:cNvSpPr/>
            <p:nvPr/>
          </p:nvSpPr>
          <p:spPr>
            <a:xfrm flipH="1">
              <a:off x="0" y="3312958"/>
              <a:ext cx="12192000" cy="1725442"/>
            </a:xfrm>
            <a:custGeom>
              <a:avLst/>
              <a:gdLst>
                <a:gd name="connsiteX0" fmla="*/ 12192000 w 12192000"/>
                <a:gd name="connsiteY0" fmla="*/ 1085850 h 2432050"/>
                <a:gd name="connsiteX1" fmla="*/ 12192000 w 12192000"/>
                <a:gd name="connsiteY1" fmla="*/ 921385 h 2432050"/>
                <a:gd name="connsiteX2" fmla="*/ 6939915 w 12192000"/>
                <a:gd name="connsiteY2" fmla="*/ 2085975 h 2432050"/>
                <a:gd name="connsiteX3" fmla="*/ 0 w 12192000"/>
                <a:gd name="connsiteY3" fmla="*/ 0 h 2432050"/>
                <a:gd name="connsiteX4" fmla="*/ 0 w 12192000"/>
                <a:gd name="connsiteY4" fmla="*/ 1098550 h 2432050"/>
                <a:gd name="connsiteX5" fmla="*/ 6022975 w 12192000"/>
                <a:gd name="connsiteY5" fmla="*/ 2435860 h 2432050"/>
                <a:gd name="connsiteX6" fmla="*/ 12192000 w 12192000"/>
                <a:gd name="connsiteY6" fmla="*/ 1085850 h 243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432050">
                  <a:moveTo>
                    <a:pt x="12192000" y="1085850"/>
                  </a:moveTo>
                  <a:lnTo>
                    <a:pt x="12192000" y="921385"/>
                  </a:lnTo>
                  <a:cubicBezTo>
                    <a:pt x="10547985" y="1675765"/>
                    <a:pt x="8780780" y="2085975"/>
                    <a:pt x="6939915" y="2085975"/>
                  </a:cubicBezTo>
                  <a:cubicBezTo>
                    <a:pt x="4451350" y="2085975"/>
                    <a:pt x="2096135" y="1336040"/>
                    <a:pt x="0" y="0"/>
                  </a:cubicBezTo>
                  <a:lnTo>
                    <a:pt x="0" y="1098550"/>
                  </a:lnTo>
                  <a:cubicBezTo>
                    <a:pt x="1849120" y="1959610"/>
                    <a:pt x="3884930" y="2435860"/>
                    <a:pt x="6022975" y="2435860"/>
                  </a:cubicBezTo>
                  <a:cubicBezTo>
                    <a:pt x="8217535" y="2436495"/>
                    <a:pt x="10935335" y="1819275"/>
                    <a:pt x="12192000" y="108585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0" y="4054548"/>
              <a:ext cx="12192000" cy="3089202"/>
            </a:xfrm>
            <a:custGeom>
              <a:avLst/>
              <a:gdLst>
                <a:gd name="connsiteX0" fmla="*/ 12191368 w 12192000"/>
                <a:gd name="connsiteY0" fmla="*/ 0 h 3089202"/>
                <a:gd name="connsiteX1" fmla="*/ 12069968 w 12192000"/>
                <a:gd name="connsiteY1" fmla="*/ 48278 h 3089202"/>
                <a:gd name="connsiteX2" fmla="*/ 6022975 w 12192000"/>
                <a:gd name="connsiteY2" fmla="*/ 957527 h 3089202"/>
                <a:gd name="connsiteX3" fmla="*/ 0 w 12192000"/>
                <a:gd name="connsiteY3" fmla="*/ 8759 h 3089202"/>
                <a:gd name="connsiteX4" fmla="*/ 0 w 12192000"/>
                <a:gd name="connsiteY4" fmla="*/ 3089202 h 3089202"/>
                <a:gd name="connsiteX5" fmla="*/ 12192000 w 12192000"/>
                <a:gd name="connsiteY5" fmla="*/ 3089202 h 3089202"/>
                <a:gd name="connsiteX6" fmla="*/ 12191368 w 12192000"/>
                <a:gd name="connsiteY6" fmla="*/ 0 h 3089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089202">
                  <a:moveTo>
                    <a:pt x="12191368" y="0"/>
                  </a:moveTo>
                  <a:lnTo>
                    <a:pt x="12069968" y="48278"/>
                  </a:lnTo>
                  <a:cubicBezTo>
                    <a:pt x="10765984" y="547025"/>
                    <a:pt x="8148955" y="957964"/>
                    <a:pt x="6022975" y="957527"/>
                  </a:cubicBezTo>
                  <a:cubicBezTo>
                    <a:pt x="3884930" y="957527"/>
                    <a:pt x="1849120" y="619647"/>
                    <a:pt x="0" y="8759"/>
                  </a:cubicBezTo>
                  <a:lnTo>
                    <a:pt x="0" y="3089202"/>
                  </a:lnTo>
                  <a:lnTo>
                    <a:pt x="12192000" y="3089202"/>
                  </a:lnTo>
                  <a:lnTo>
                    <a:pt x="12191368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25000" y="5279901"/>
            <a:ext cx="2228139" cy="123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lnSpc>
                <a:spcPct val="120000"/>
              </a:lnSpc>
            </a:pPr>
            <a:r>
              <a:rPr lang="zh-CN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谢谢聆听</a:t>
            </a:r>
            <a:endParaRPr lang="en-US" altLang="zh-CN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Thank You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6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 bwMode="auto">
          <a:xfrm>
            <a:off x="-6" y="0"/>
            <a:ext cx="5892801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1" y="2059615"/>
            <a:ext cx="5013408" cy="258565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 bwMode="auto">
          <a:xfrm rot="5400000" flipV="1">
            <a:off x="1870073" y="-1870071"/>
            <a:ext cx="1238251" cy="497839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 rot="5400000">
            <a:off x="1879593" y="3759200"/>
            <a:ext cx="1219201" cy="49783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524000" y="1070224"/>
            <a:ext cx="2754050" cy="4646991"/>
            <a:chOff x="0" y="1111187"/>
            <a:chExt cx="2754050" cy="4646991"/>
          </a:xfrm>
        </p:grpSpPr>
        <p:sp>
          <p:nvSpPr>
            <p:cNvPr id="48" name="椭圆 47"/>
            <p:cNvSpPr/>
            <p:nvPr/>
          </p:nvSpPr>
          <p:spPr>
            <a:xfrm>
              <a:off x="2450246" y="4863799"/>
              <a:ext cx="200570" cy="200570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0" y="1111187"/>
              <a:ext cx="312134" cy="312134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114320" y="1611397"/>
              <a:ext cx="904679" cy="904679"/>
            </a:xfrm>
            <a:prstGeom prst="ellipse">
              <a:avLst/>
            </a:prstGeom>
            <a:solidFill>
              <a:schemeClr val="bg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854236" y="5460064"/>
              <a:ext cx="298114" cy="29811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313236" y="1194804"/>
              <a:ext cx="440814" cy="44081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任意多边形 38"/>
          <p:cNvSpPr/>
          <p:nvPr/>
        </p:nvSpPr>
        <p:spPr>
          <a:xfrm rot="16200000">
            <a:off x="1629971" y="1470438"/>
            <a:ext cx="6858003" cy="3917120"/>
          </a:xfrm>
          <a:custGeom>
            <a:avLst/>
            <a:gdLst>
              <a:gd name="connsiteX0" fmla="*/ 9143999 w 9143999"/>
              <a:gd name="connsiteY0" fmla="*/ 0 h 2051818"/>
              <a:gd name="connsiteX1" fmla="*/ 9143999 w 9143999"/>
              <a:gd name="connsiteY1" fmla="*/ 2051818 h 2051818"/>
              <a:gd name="connsiteX2" fmla="*/ 0 w 9143999"/>
              <a:gd name="connsiteY2" fmla="*/ 2051818 h 2051818"/>
              <a:gd name="connsiteX3" fmla="*/ 0 w 9143999"/>
              <a:gd name="connsiteY3" fmla="*/ 1204077 h 2051818"/>
              <a:gd name="connsiteX4" fmla="*/ 6027 w 9143999"/>
              <a:gd name="connsiteY4" fmla="*/ 1207403 h 2051818"/>
              <a:gd name="connsiteX5" fmla="*/ 7674511 w 9143999"/>
              <a:gd name="connsiteY5" fmla="*/ 718908 h 2051818"/>
              <a:gd name="connsiteX6" fmla="*/ 9044856 w 9143999"/>
              <a:gd name="connsiteY6" fmla="*/ 57555 h 2051818"/>
              <a:gd name="connsiteX7" fmla="*/ 9143999 w 9143999"/>
              <a:gd name="connsiteY7" fmla="*/ 0 h 2051818"/>
              <a:gd name="connsiteX0-1" fmla="*/ 9143999 w 9143999"/>
              <a:gd name="connsiteY0-2" fmla="*/ 0 h 2051818"/>
              <a:gd name="connsiteX1-3" fmla="*/ 9143999 w 9143999"/>
              <a:gd name="connsiteY1-4" fmla="*/ 2051818 h 2051818"/>
              <a:gd name="connsiteX2-5" fmla="*/ 0 w 9143999"/>
              <a:gd name="connsiteY2-6" fmla="*/ 2051818 h 2051818"/>
              <a:gd name="connsiteX3-7" fmla="*/ 0 w 9143999"/>
              <a:gd name="connsiteY3-8" fmla="*/ 1204077 h 2051818"/>
              <a:gd name="connsiteX4-9" fmla="*/ 6027 w 9143999"/>
              <a:gd name="connsiteY4-10" fmla="*/ 1207403 h 2051818"/>
              <a:gd name="connsiteX5-11" fmla="*/ 9044856 w 9143999"/>
              <a:gd name="connsiteY5-12" fmla="*/ 57555 h 2051818"/>
              <a:gd name="connsiteX6-13" fmla="*/ 9143999 w 9143999"/>
              <a:gd name="connsiteY6-14" fmla="*/ 0 h 2051818"/>
              <a:gd name="connsiteX0-15" fmla="*/ 9143999 w 9143999"/>
              <a:gd name="connsiteY0-16" fmla="*/ 0 h 2051818"/>
              <a:gd name="connsiteX1-17" fmla="*/ 9143999 w 9143999"/>
              <a:gd name="connsiteY1-18" fmla="*/ 2051818 h 2051818"/>
              <a:gd name="connsiteX2-19" fmla="*/ 0 w 9143999"/>
              <a:gd name="connsiteY2-20" fmla="*/ 2051818 h 2051818"/>
              <a:gd name="connsiteX3-21" fmla="*/ 0 w 9143999"/>
              <a:gd name="connsiteY3-22" fmla="*/ 1204077 h 2051818"/>
              <a:gd name="connsiteX4-23" fmla="*/ 6027 w 9143999"/>
              <a:gd name="connsiteY4-24" fmla="*/ 1207403 h 2051818"/>
              <a:gd name="connsiteX5-25" fmla="*/ 9143999 w 9143999"/>
              <a:gd name="connsiteY5-26" fmla="*/ 0 h 2051818"/>
              <a:gd name="connsiteX0-27" fmla="*/ 9143999 w 9143999"/>
              <a:gd name="connsiteY0-28" fmla="*/ 0 h 2051818"/>
              <a:gd name="connsiteX1-29" fmla="*/ 9143999 w 9143999"/>
              <a:gd name="connsiteY1-30" fmla="*/ 2051818 h 2051818"/>
              <a:gd name="connsiteX2-31" fmla="*/ 0 w 9143999"/>
              <a:gd name="connsiteY2-32" fmla="*/ 2051818 h 2051818"/>
              <a:gd name="connsiteX3-33" fmla="*/ 0 w 9143999"/>
              <a:gd name="connsiteY3-34" fmla="*/ 1204077 h 2051818"/>
              <a:gd name="connsiteX4-35" fmla="*/ 6027 w 9143999"/>
              <a:gd name="connsiteY4-36" fmla="*/ 1207403 h 2051818"/>
              <a:gd name="connsiteX5-37" fmla="*/ 9143999 w 9143999"/>
              <a:gd name="connsiteY5-38" fmla="*/ 0 h 2051818"/>
              <a:gd name="connsiteX0-39" fmla="*/ 9143999 w 9143999"/>
              <a:gd name="connsiteY0-40" fmla="*/ 0 h 2051818"/>
              <a:gd name="connsiteX1-41" fmla="*/ 9143999 w 9143999"/>
              <a:gd name="connsiteY1-42" fmla="*/ 2051818 h 2051818"/>
              <a:gd name="connsiteX2-43" fmla="*/ 0 w 9143999"/>
              <a:gd name="connsiteY2-44" fmla="*/ 2051818 h 2051818"/>
              <a:gd name="connsiteX3-45" fmla="*/ 0 w 9143999"/>
              <a:gd name="connsiteY3-46" fmla="*/ 1204077 h 2051818"/>
              <a:gd name="connsiteX4-47" fmla="*/ 6027 w 9143999"/>
              <a:gd name="connsiteY4-48" fmla="*/ 1207403 h 2051818"/>
              <a:gd name="connsiteX5-49" fmla="*/ 9143999 w 9143999"/>
              <a:gd name="connsiteY5-50" fmla="*/ 0 h 2051818"/>
              <a:gd name="connsiteX0-51" fmla="*/ 9143999 w 9143999"/>
              <a:gd name="connsiteY0-52" fmla="*/ 0 h 2051818"/>
              <a:gd name="connsiteX1-53" fmla="*/ 9143999 w 9143999"/>
              <a:gd name="connsiteY1-54" fmla="*/ 2051818 h 2051818"/>
              <a:gd name="connsiteX2-55" fmla="*/ 0 w 9143999"/>
              <a:gd name="connsiteY2-56" fmla="*/ 2051818 h 2051818"/>
              <a:gd name="connsiteX3-57" fmla="*/ 0 w 9143999"/>
              <a:gd name="connsiteY3-58" fmla="*/ 1204077 h 2051818"/>
              <a:gd name="connsiteX4-59" fmla="*/ 6027 w 9143999"/>
              <a:gd name="connsiteY4-60" fmla="*/ 1207403 h 2051818"/>
              <a:gd name="connsiteX5-61" fmla="*/ 9143999 w 9143999"/>
              <a:gd name="connsiteY5-62" fmla="*/ 0 h 2051818"/>
              <a:gd name="connsiteX0-63" fmla="*/ 9143999 w 9143999"/>
              <a:gd name="connsiteY0-64" fmla="*/ 130228 h 2182046"/>
              <a:gd name="connsiteX1-65" fmla="*/ 9143999 w 9143999"/>
              <a:gd name="connsiteY1-66" fmla="*/ 2182046 h 2182046"/>
              <a:gd name="connsiteX2-67" fmla="*/ 0 w 9143999"/>
              <a:gd name="connsiteY2-68" fmla="*/ 2182046 h 2182046"/>
              <a:gd name="connsiteX3-69" fmla="*/ 0 w 9143999"/>
              <a:gd name="connsiteY3-70" fmla="*/ 1334305 h 2182046"/>
              <a:gd name="connsiteX4-71" fmla="*/ 6027 w 9143999"/>
              <a:gd name="connsiteY4-72" fmla="*/ 0 h 2182046"/>
              <a:gd name="connsiteX5-73" fmla="*/ 9143999 w 9143999"/>
              <a:gd name="connsiteY5-74" fmla="*/ 130228 h 2182046"/>
              <a:gd name="connsiteX0-75" fmla="*/ 9143999 w 9143999"/>
              <a:gd name="connsiteY0-76" fmla="*/ 0 h 2051818"/>
              <a:gd name="connsiteX1-77" fmla="*/ 9143999 w 9143999"/>
              <a:gd name="connsiteY1-78" fmla="*/ 2051818 h 2051818"/>
              <a:gd name="connsiteX2-79" fmla="*/ 0 w 9143999"/>
              <a:gd name="connsiteY2-80" fmla="*/ 2051818 h 2051818"/>
              <a:gd name="connsiteX3-81" fmla="*/ 0 w 9143999"/>
              <a:gd name="connsiteY3-82" fmla="*/ 1204077 h 2051818"/>
              <a:gd name="connsiteX4-83" fmla="*/ 25380 w 9143999"/>
              <a:gd name="connsiteY4-84" fmla="*/ 54648 h 2051818"/>
              <a:gd name="connsiteX5-85" fmla="*/ 9143999 w 9143999"/>
              <a:gd name="connsiteY5-86" fmla="*/ 0 h 2051818"/>
              <a:gd name="connsiteX0-87" fmla="*/ 9143999 w 9143999"/>
              <a:gd name="connsiteY0-88" fmla="*/ 0 h 2051818"/>
              <a:gd name="connsiteX1-89" fmla="*/ 9143999 w 9143999"/>
              <a:gd name="connsiteY1-90" fmla="*/ 2051818 h 2051818"/>
              <a:gd name="connsiteX2-91" fmla="*/ 0 w 9143999"/>
              <a:gd name="connsiteY2-92" fmla="*/ 2051818 h 2051818"/>
              <a:gd name="connsiteX3-93" fmla="*/ 0 w 9143999"/>
              <a:gd name="connsiteY3-94" fmla="*/ 1204077 h 2051818"/>
              <a:gd name="connsiteX4-95" fmla="*/ 25380 w 9143999"/>
              <a:gd name="connsiteY4-96" fmla="*/ 54648 h 2051818"/>
              <a:gd name="connsiteX5-97" fmla="*/ 9143999 w 9143999"/>
              <a:gd name="connsiteY5-98" fmla="*/ 0 h 2051818"/>
              <a:gd name="connsiteX0-99" fmla="*/ 9143999 w 9143999"/>
              <a:gd name="connsiteY0-100" fmla="*/ 0 h 2051818"/>
              <a:gd name="connsiteX1-101" fmla="*/ 9143999 w 9143999"/>
              <a:gd name="connsiteY1-102" fmla="*/ 2051818 h 2051818"/>
              <a:gd name="connsiteX2-103" fmla="*/ 0 w 9143999"/>
              <a:gd name="connsiteY2-104" fmla="*/ 2051818 h 2051818"/>
              <a:gd name="connsiteX3-105" fmla="*/ 0 w 9143999"/>
              <a:gd name="connsiteY3-106" fmla="*/ 1204077 h 2051818"/>
              <a:gd name="connsiteX4-107" fmla="*/ 25380 w 9143999"/>
              <a:gd name="connsiteY4-108" fmla="*/ 54648 h 2051818"/>
              <a:gd name="connsiteX5-109" fmla="*/ 9143999 w 9143999"/>
              <a:gd name="connsiteY5-110" fmla="*/ 0 h 2051818"/>
              <a:gd name="connsiteX0-111" fmla="*/ 9143999 w 9143999"/>
              <a:gd name="connsiteY0-112" fmla="*/ 0 h 2051818"/>
              <a:gd name="connsiteX1-113" fmla="*/ 9143999 w 9143999"/>
              <a:gd name="connsiteY1-114" fmla="*/ 2051818 h 2051818"/>
              <a:gd name="connsiteX2-115" fmla="*/ 0 w 9143999"/>
              <a:gd name="connsiteY2-116" fmla="*/ 2051818 h 2051818"/>
              <a:gd name="connsiteX3-117" fmla="*/ 0 w 9143999"/>
              <a:gd name="connsiteY3-118" fmla="*/ 1204077 h 2051818"/>
              <a:gd name="connsiteX4-119" fmla="*/ 25380 w 9143999"/>
              <a:gd name="connsiteY4-120" fmla="*/ 54648 h 2051818"/>
              <a:gd name="connsiteX5-121" fmla="*/ 9143999 w 9143999"/>
              <a:gd name="connsiteY5-122" fmla="*/ 0 h 2051818"/>
              <a:gd name="connsiteX0-123" fmla="*/ 9124647 w 9143999"/>
              <a:gd name="connsiteY0-124" fmla="*/ 0 h 2127943"/>
              <a:gd name="connsiteX1-125" fmla="*/ 9143999 w 9143999"/>
              <a:gd name="connsiteY1-126" fmla="*/ 2127943 h 2127943"/>
              <a:gd name="connsiteX2-127" fmla="*/ 0 w 9143999"/>
              <a:gd name="connsiteY2-128" fmla="*/ 2127943 h 2127943"/>
              <a:gd name="connsiteX3-129" fmla="*/ 0 w 9143999"/>
              <a:gd name="connsiteY3-130" fmla="*/ 1280202 h 2127943"/>
              <a:gd name="connsiteX4-131" fmla="*/ 25380 w 9143999"/>
              <a:gd name="connsiteY4-132" fmla="*/ 130773 h 2127943"/>
              <a:gd name="connsiteX5-133" fmla="*/ 9124647 w 9143999"/>
              <a:gd name="connsiteY5-134" fmla="*/ 0 h 2127943"/>
              <a:gd name="connsiteX0-135" fmla="*/ 9124647 w 9143999"/>
              <a:gd name="connsiteY0-136" fmla="*/ 0 h 2127943"/>
              <a:gd name="connsiteX1-137" fmla="*/ 9143999 w 9143999"/>
              <a:gd name="connsiteY1-138" fmla="*/ 2127943 h 2127943"/>
              <a:gd name="connsiteX2-139" fmla="*/ 0 w 9143999"/>
              <a:gd name="connsiteY2-140" fmla="*/ 2127943 h 2127943"/>
              <a:gd name="connsiteX3-141" fmla="*/ 0 w 9143999"/>
              <a:gd name="connsiteY3-142" fmla="*/ 1280202 h 2127943"/>
              <a:gd name="connsiteX4-143" fmla="*/ 25380 w 9143999"/>
              <a:gd name="connsiteY4-144" fmla="*/ 130773 h 2127943"/>
              <a:gd name="connsiteX5-145" fmla="*/ 9124647 w 9143999"/>
              <a:gd name="connsiteY5-146" fmla="*/ 0 h 2127943"/>
              <a:gd name="connsiteX0-147" fmla="*/ 9124647 w 9143999"/>
              <a:gd name="connsiteY0-148" fmla="*/ 0 h 2127943"/>
              <a:gd name="connsiteX1-149" fmla="*/ 9143999 w 9143999"/>
              <a:gd name="connsiteY1-150" fmla="*/ 2127943 h 2127943"/>
              <a:gd name="connsiteX2-151" fmla="*/ 0 w 9143999"/>
              <a:gd name="connsiteY2-152" fmla="*/ 2127943 h 2127943"/>
              <a:gd name="connsiteX3-153" fmla="*/ 0 w 9143999"/>
              <a:gd name="connsiteY3-154" fmla="*/ 1280202 h 2127943"/>
              <a:gd name="connsiteX4-155" fmla="*/ 6028 w 9143999"/>
              <a:gd name="connsiteY4-156" fmla="*/ 11147 h 2127943"/>
              <a:gd name="connsiteX5-157" fmla="*/ 9124647 w 9143999"/>
              <a:gd name="connsiteY5-158" fmla="*/ 0 h 2127943"/>
              <a:gd name="connsiteX0-159" fmla="*/ 9138134 w 9157486"/>
              <a:gd name="connsiteY0-160" fmla="*/ 0 h 2127943"/>
              <a:gd name="connsiteX1-161" fmla="*/ 9157486 w 9157486"/>
              <a:gd name="connsiteY1-162" fmla="*/ 2127943 h 2127943"/>
              <a:gd name="connsiteX2-163" fmla="*/ 13487 w 9157486"/>
              <a:gd name="connsiteY2-164" fmla="*/ 2127943 h 2127943"/>
              <a:gd name="connsiteX3-165" fmla="*/ 13487 w 9157486"/>
              <a:gd name="connsiteY3-166" fmla="*/ 1280202 h 2127943"/>
              <a:gd name="connsiteX4-167" fmla="*/ 163 w 9157486"/>
              <a:gd name="connsiteY4-168" fmla="*/ 141648 h 2127943"/>
              <a:gd name="connsiteX5-169" fmla="*/ 9138134 w 9157486"/>
              <a:gd name="connsiteY5-170" fmla="*/ 0 h 2127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7486" h="2127943">
                <a:moveTo>
                  <a:pt x="9138134" y="0"/>
                </a:moveTo>
                <a:lnTo>
                  <a:pt x="9157486" y="2127943"/>
                </a:lnTo>
                <a:lnTo>
                  <a:pt x="13487" y="2127943"/>
                </a:lnTo>
                <a:lnTo>
                  <a:pt x="13487" y="1280202"/>
                </a:lnTo>
                <a:cubicBezTo>
                  <a:pt x="15496" y="857184"/>
                  <a:pt x="-1846" y="564666"/>
                  <a:pt x="163" y="141648"/>
                </a:cubicBezTo>
                <a:cubicBezTo>
                  <a:pt x="3568670" y="1577063"/>
                  <a:pt x="7137176" y="1131097"/>
                  <a:pt x="9138134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 rot="16200000">
            <a:off x="3813584" y="-16037"/>
            <a:ext cx="6868899" cy="6879174"/>
          </a:xfrm>
          <a:custGeom>
            <a:avLst/>
            <a:gdLst>
              <a:gd name="connsiteX0" fmla="*/ 6858000 w 6858000"/>
              <a:gd name="connsiteY0" fmla="*/ 0 h 6459417"/>
              <a:gd name="connsiteX1" fmla="*/ 6858000 w 6858000"/>
              <a:gd name="connsiteY1" fmla="*/ 1675279 h 6459417"/>
              <a:gd name="connsiteX2" fmla="*/ 6858000 w 6858000"/>
              <a:gd name="connsiteY2" fmla="*/ 1819701 h 6459417"/>
              <a:gd name="connsiteX3" fmla="*/ 6858000 w 6858000"/>
              <a:gd name="connsiteY3" fmla="*/ 2278767 h 6459417"/>
              <a:gd name="connsiteX4" fmla="*/ 6858000 w 6858000"/>
              <a:gd name="connsiteY4" fmla="*/ 3954046 h 6459417"/>
              <a:gd name="connsiteX5" fmla="*/ 6858000 w 6858000"/>
              <a:gd name="connsiteY5" fmla="*/ 4098468 h 6459417"/>
              <a:gd name="connsiteX6" fmla="*/ 6858000 w 6858000"/>
              <a:gd name="connsiteY6" fmla="*/ 4180650 h 6459417"/>
              <a:gd name="connsiteX7" fmla="*/ 6858000 w 6858000"/>
              <a:gd name="connsiteY7" fmla="*/ 6459417 h 6459417"/>
              <a:gd name="connsiteX8" fmla="*/ 0 w 6858000"/>
              <a:gd name="connsiteY8" fmla="*/ 6459417 h 6459417"/>
              <a:gd name="connsiteX9" fmla="*/ 0 w 6858000"/>
              <a:gd name="connsiteY9" fmla="*/ 4180650 h 6459417"/>
              <a:gd name="connsiteX10" fmla="*/ 0 w 6858000"/>
              <a:gd name="connsiteY10" fmla="*/ 4098468 h 6459417"/>
              <a:gd name="connsiteX11" fmla="*/ 0 w 6858000"/>
              <a:gd name="connsiteY11" fmla="*/ 3954046 h 6459417"/>
              <a:gd name="connsiteX12" fmla="*/ 0 w 6858000"/>
              <a:gd name="connsiteY12" fmla="*/ 3295924 h 6459417"/>
              <a:gd name="connsiteX13" fmla="*/ 0 w 6858000"/>
              <a:gd name="connsiteY13" fmla="*/ 1819701 h 6459417"/>
              <a:gd name="connsiteX14" fmla="*/ 0 w 6858000"/>
              <a:gd name="connsiteY14" fmla="*/ 1675279 h 6459417"/>
              <a:gd name="connsiteX15" fmla="*/ 0 w 6858000"/>
              <a:gd name="connsiteY15" fmla="*/ 1017157 h 6459417"/>
              <a:gd name="connsiteX16" fmla="*/ 227535 w 6858000"/>
              <a:gd name="connsiteY16" fmla="*/ 1166258 h 6459417"/>
              <a:gd name="connsiteX17" fmla="*/ 6270374 w 6858000"/>
              <a:gd name="connsiteY17" fmla="*/ 412001 h 6459417"/>
              <a:gd name="connsiteX18" fmla="*/ 6705779 w 6858000"/>
              <a:gd name="connsiteY18" fmla="*/ 117916 h 6459417"/>
              <a:gd name="connsiteX0-1" fmla="*/ 6858000 w 6941935"/>
              <a:gd name="connsiteY0-2" fmla="*/ 56823 h 6516240"/>
              <a:gd name="connsiteX1-3" fmla="*/ 6858000 w 6941935"/>
              <a:gd name="connsiteY1-4" fmla="*/ 1732102 h 6516240"/>
              <a:gd name="connsiteX2-5" fmla="*/ 6858000 w 6941935"/>
              <a:gd name="connsiteY2-6" fmla="*/ 1876524 h 6516240"/>
              <a:gd name="connsiteX3-7" fmla="*/ 6858000 w 6941935"/>
              <a:gd name="connsiteY3-8" fmla="*/ 2335590 h 6516240"/>
              <a:gd name="connsiteX4-9" fmla="*/ 6858000 w 6941935"/>
              <a:gd name="connsiteY4-10" fmla="*/ 4010869 h 6516240"/>
              <a:gd name="connsiteX5-11" fmla="*/ 6858000 w 6941935"/>
              <a:gd name="connsiteY5-12" fmla="*/ 4155291 h 6516240"/>
              <a:gd name="connsiteX6-13" fmla="*/ 6858000 w 6941935"/>
              <a:gd name="connsiteY6-14" fmla="*/ 4237473 h 6516240"/>
              <a:gd name="connsiteX7-15" fmla="*/ 6858000 w 6941935"/>
              <a:gd name="connsiteY7-16" fmla="*/ 6516240 h 6516240"/>
              <a:gd name="connsiteX8-17" fmla="*/ 0 w 6941935"/>
              <a:gd name="connsiteY8-18" fmla="*/ 6516240 h 6516240"/>
              <a:gd name="connsiteX9-19" fmla="*/ 0 w 6941935"/>
              <a:gd name="connsiteY9-20" fmla="*/ 4237473 h 6516240"/>
              <a:gd name="connsiteX10-21" fmla="*/ 0 w 6941935"/>
              <a:gd name="connsiteY10-22" fmla="*/ 4155291 h 6516240"/>
              <a:gd name="connsiteX11-23" fmla="*/ 0 w 6941935"/>
              <a:gd name="connsiteY11-24" fmla="*/ 4010869 h 6516240"/>
              <a:gd name="connsiteX12-25" fmla="*/ 0 w 6941935"/>
              <a:gd name="connsiteY12-26" fmla="*/ 3352747 h 6516240"/>
              <a:gd name="connsiteX13-27" fmla="*/ 0 w 6941935"/>
              <a:gd name="connsiteY13-28" fmla="*/ 1876524 h 6516240"/>
              <a:gd name="connsiteX14-29" fmla="*/ 0 w 6941935"/>
              <a:gd name="connsiteY14-30" fmla="*/ 1732102 h 6516240"/>
              <a:gd name="connsiteX15-31" fmla="*/ 0 w 6941935"/>
              <a:gd name="connsiteY15-32" fmla="*/ 1073980 h 6516240"/>
              <a:gd name="connsiteX16-33" fmla="*/ 227535 w 6941935"/>
              <a:gd name="connsiteY16-34" fmla="*/ 1223081 h 6516240"/>
              <a:gd name="connsiteX17-35" fmla="*/ 6270374 w 6941935"/>
              <a:gd name="connsiteY17-36" fmla="*/ 468824 h 6516240"/>
              <a:gd name="connsiteX18-37" fmla="*/ 6858000 w 6941935"/>
              <a:gd name="connsiteY18-38" fmla="*/ 56823 h 6516240"/>
              <a:gd name="connsiteX0-39" fmla="*/ 6858000 w 6858000"/>
              <a:gd name="connsiteY0-40" fmla="*/ 4734 h 6464151"/>
              <a:gd name="connsiteX1-41" fmla="*/ 6858000 w 6858000"/>
              <a:gd name="connsiteY1-42" fmla="*/ 1680013 h 6464151"/>
              <a:gd name="connsiteX2-43" fmla="*/ 6858000 w 6858000"/>
              <a:gd name="connsiteY2-44" fmla="*/ 1824435 h 6464151"/>
              <a:gd name="connsiteX3-45" fmla="*/ 6858000 w 6858000"/>
              <a:gd name="connsiteY3-46" fmla="*/ 2283501 h 6464151"/>
              <a:gd name="connsiteX4-47" fmla="*/ 6858000 w 6858000"/>
              <a:gd name="connsiteY4-48" fmla="*/ 3958780 h 6464151"/>
              <a:gd name="connsiteX5-49" fmla="*/ 6858000 w 6858000"/>
              <a:gd name="connsiteY5-50" fmla="*/ 4103202 h 6464151"/>
              <a:gd name="connsiteX6-51" fmla="*/ 6858000 w 6858000"/>
              <a:gd name="connsiteY6-52" fmla="*/ 4185384 h 6464151"/>
              <a:gd name="connsiteX7-53" fmla="*/ 6858000 w 6858000"/>
              <a:gd name="connsiteY7-54" fmla="*/ 6464151 h 6464151"/>
              <a:gd name="connsiteX8-55" fmla="*/ 0 w 6858000"/>
              <a:gd name="connsiteY8-56" fmla="*/ 6464151 h 6464151"/>
              <a:gd name="connsiteX9-57" fmla="*/ 0 w 6858000"/>
              <a:gd name="connsiteY9-58" fmla="*/ 4185384 h 6464151"/>
              <a:gd name="connsiteX10-59" fmla="*/ 0 w 6858000"/>
              <a:gd name="connsiteY10-60" fmla="*/ 4103202 h 6464151"/>
              <a:gd name="connsiteX11-61" fmla="*/ 0 w 6858000"/>
              <a:gd name="connsiteY11-62" fmla="*/ 3958780 h 6464151"/>
              <a:gd name="connsiteX12-63" fmla="*/ 0 w 6858000"/>
              <a:gd name="connsiteY12-64" fmla="*/ 3300658 h 6464151"/>
              <a:gd name="connsiteX13-65" fmla="*/ 0 w 6858000"/>
              <a:gd name="connsiteY13-66" fmla="*/ 1824435 h 6464151"/>
              <a:gd name="connsiteX14-67" fmla="*/ 0 w 6858000"/>
              <a:gd name="connsiteY14-68" fmla="*/ 1680013 h 6464151"/>
              <a:gd name="connsiteX15-69" fmla="*/ 0 w 6858000"/>
              <a:gd name="connsiteY15-70" fmla="*/ 1021891 h 6464151"/>
              <a:gd name="connsiteX16-71" fmla="*/ 227535 w 6858000"/>
              <a:gd name="connsiteY16-72" fmla="*/ 1170992 h 6464151"/>
              <a:gd name="connsiteX17-73" fmla="*/ 6858000 w 6858000"/>
              <a:gd name="connsiteY17-74" fmla="*/ 4734 h 6464151"/>
              <a:gd name="connsiteX0-75" fmla="*/ 6858000 w 6858000"/>
              <a:gd name="connsiteY0-76" fmla="*/ 0 h 6459417"/>
              <a:gd name="connsiteX1-77" fmla="*/ 6858000 w 6858000"/>
              <a:gd name="connsiteY1-78" fmla="*/ 1675279 h 6459417"/>
              <a:gd name="connsiteX2-79" fmla="*/ 6858000 w 6858000"/>
              <a:gd name="connsiteY2-80" fmla="*/ 1819701 h 6459417"/>
              <a:gd name="connsiteX3-81" fmla="*/ 6858000 w 6858000"/>
              <a:gd name="connsiteY3-82" fmla="*/ 2278767 h 6459417"/>
              <a:gd name="connsiteX4-83" fmla="*/ 6858000 w 6858000"/>
              <a:gd name="connsiteY4-84" fmla="*/ 3954046 h 6459417"/>
              <a:gd name="connsiteX5-85" fmla="*/ 6858000 w 6858000"/>
              <a:gd name="connsiteY5-86" fmla="*/ 4098468 h 6459417"/>
              <a:gd name="connsiteX6-87" fmla="*/ 6858000 w 6858000"/>
              <a:gd name="connsiteY6-88" fmla="*/ 4180650 h 6459417"/>
              <a:gd name="connsiteX7-89" fmla="*/ 6858000 w 6858000"/>
              <a:gd name="connsiteY7-90" fmla="*/ 6459417 h 6459417"/>
              <a:gd name="connsiteX8-91" fmla="*/ 0 w 6858000"/>
              <a:gd name="connsiteY8-92" fmla="*/ 6459417 h 6459417"/>
              <a:gd name="connsiteX9-93" fmla="*/ 0 w 6858000"/>
              <a:gd name="connsiteY9-94" fmla="*/ 4180650 h 6459417"/>
              <a:gd name="connsiteX10-95" fmla="*/ 0 w 6858000"/>
              <a:gd name="connsiteY10-96" fmla="*/ 4098468 h 6459417"/>
              <a:gd name="connsiteX11-97" fmla="*/ 0 w 6858000"/>
              <a:gd name="connsiteY11-98" fmla="*/ 3954046 h 6459417"/>
              <a:gd name="connsiteX12-99" fmla="*/ 0 w 6858000"/>
              <a:gd name="connsiteY12-100" fmla="*/ 3295924 h 6459417"/>
              <a:gd name="connsiteX13-101" fmla="*/ 0 w 6858000"/>
              <a:gd name="connsiteY13-102" fmla="*/ 1819701 h 6459417"/>
              <a:gd name="connsiteX14-103" fmla="*/ 0 w 6858000"/>
              <a:gd name="connsiteY14-104" fmla="*/ 1675279 h 6459417"/>
              <a:gd name="connsiteX15-105" fmla="*/ 0 w 6858000"/>
              <a:gd name="connsiteY15-106" fmla="*/ 1017157 h 6459417"/>
              <a:gd name="connsiteX16-107" fmla="*/ 227535 w 6858000"/>
              <a:gd name="connsiteY16-108" fmla="*/ 1166258 h 6459417"/>
              <a:gd name="connsiteX17-109" fmla="*/ 6858000 w 6858000"/>
              <a:gd name="connsiteY17-110" fmla="*/ 0 h 6459417"/>
              <a:gd name="connsiteX0-111" fmla="*/ 6858000 w 6858000"/>
              <a:gd name="connsiteY0-112" fmla="*/ 0 h 6459417"/>
              <a:gd name="connsiteX1-113" fmla="*/ 6858000 w 6858000"/>
              <a:gd name="connsiteY1-114" fmla="*/ 1675279 h 6459417"/>
              <a:gd name="connsiteX2-115" fmla="*/ 6858000 w 6858000"/>
              <a:gd name="connsiteY2-116" fmla="*/ 1819701 h 6459417"/>
              <a:gd name="connsiteX3-117" fmla="*/ 6858000 w 6858000"/>
              <a:gd name="connsiteY3-118" fmla="*/ 2278767 h 6459417"/>
              <a:gd name="connsiteX4-119" fmla="*/ 6858000 w 6858000"/>
              <a:gd name="connsiteY4-120" fmla="*/ 3954046 h 6459417"/>
              <a:gd name="connsiteX5-121" fmla="*/ 6858000 w 6858000"/>
              <a:gd name="connsiteY5-122" fmla="*/ 4098468 h 6459417"/>
              <a:gd name="connsiteX6-123" fmla="*/ 6858000 w 6858000"/>
              <a:gd name="connsiteY6-124" fmla="*/ 4180650 h 6459417"/>
              <a:gd name="connsiteX7-125" fmla="*/ 6858000 w 6858000"/>
              <a:gd name="connsiteY7-126" fmla="*/ 6459417 h 6459417"/>
              <a:gd name="connsiteX8-127" fmla="*/ 0 w 6858000"/>
              <a:gd name="connsiteY8-128" fmla="*/ 6459417 h 6459417"/>
              <a:gd name="connsiteX9-129" fmla="*/ 0 w 6858000"/>
              <a:gd name="connsiteY9-130" fmla="*/ 4180650 h 6459417"/>
              <a:gd name="connsiteX10-131" fmla="*/ 0 w 6858000"/>
              <a:gd name="connsiteY10-132" fmla="*/ 4098468 h 6459417"/>
              <a:gd name="connsiteX11-133" fmla="*/ 0 w 6858000"/>
              <a:gd name="connsiteY11-134" fmla="*/ 3954046 h 6459417"/>
              <a:gd name="connsiteX12-135" fmla="*/ 0 w 6858000"/>
              <a:gd name="connsiteY12-136" fmla="*/ 3295924 h 6459417"/>
              <a:gd name="connsiteX13-137" fmla="*/ 0 w 6858000"/>
              <a:gd name="connsiteY13-138" fmla="*/ 1819701 h 6459417"/>
              <a:gd name="connsiteX14-139" fmla="*/ 0 w 6858000"/>
              <a:gd name="connsiteY14-140" fmla="*/ 1675279 h 6459417"/>
              <a:gd name="connsiteX15-141" fmla="*/ 0 w 6858000"/>
              <a:gd name="connsiteY15-142" fmla="*/ 1017157 h 6459417"/>
              <a:gd name="connsiteX16-143" fmla="*/ 6858000 w 6858000"/>
              <a:gd name="connsiteY16-144" fmla="*/ 0 h 6459417"/>
              <a:gd name="connsiteX0-145" fmla="*/ 6858000 w 6858000"/>
              <a:gd name="connsiteY0-146" fmla="*/ 0 h 6459417"/>
              <a:gd name="connsiteX1-147" fmla="*/ 6858000 w 6858000"/>
              <a:gd name="connsiteY1-148" fmla="*/ 1675279 h 6459417"/>
              <a:gd name="connsiteX2-149" fmla="*/ 6858000 w 6858000"/>
              <a:gd name="connsiteY2-150" fmla="*/ 1819701 h 6459417"/>
              <a:gd name="connsiteX3-151" fmla="*/ 6858000 w 6858000"/>
              <a:gd name="connsiteY3-152" fmla="*/ 2278767 h 6459417"/>
              <a:gd name="connsiteX4-153" fmla="*/ 6858000 w 6858000"/>
              <a:gd name="connsiteY4-154" fmla="*/ 3954046 h 6459417"/>
              <a:gd name="connsiteX5-155" fmla="*/ 6858000 w 6858000"/>
              <a:gd name="connsiteY5-156" fmla="*/ 4098468 h 6459417"/>
              <a:gd name="connsiteX6-157" fmla="*/ 6858000 w 6858000"/>
              <a:gd name="connsiteY6-158" fmla="*/ 4180650 h 6459417"/>
              <a:gd name="connsiteX7-159" fmla="*/ 6858000 w 6858000"/>
              <a:gd name="connsiteY7-160" fmla="*/ 6459417 h 6459417"/>
              <a:gd name="connsiteX8-161" fmla="*/ 0 w 6858000"/>
              <a:gd name="connsiteY8-162" fmla="*/ 6459417 h 6459417"/>
              <a:gd name="connsiteX9-163" fmla="*/ 0 w 6858000"/>
              <a:gd name="connsiteY9-164" fmla="*/ 4180650 h 6459417"/>
              <a:gd name="connsiteX10-165" fmla="*/ 0 w 6858000"/>
              <a:gd name="connsiteY10-166" fmla="*/ 4098468 h 6459417"/>
              <a:gd name="connsiteX11-167" fmla="*/ 0 w 6858000"/>
              <a:gd name="connsiteY11-168" fmla="*/ 3954046 h 6459417"/>
              <a:gd name="connsiteX12-169" fmla="*/ 0 w 6858000"/>
              <a:gd name="connsiteY12-170" fmla="*/ 3295924 h 6459417"/>
              <a:gd name="connsiteX13-171" fmla="*/ 0 w 6858000"/>
              <a:gd name="connsiteY13-172" fmla="*/ 1819701 h 6459417"/>
              <a:gd name="connsiteX14-173" fmla="*/ 0 w 6858000"/>
              <a:gd name="connsiteY14-174" fmla="*/ 1675279 h 6459417"/>
              <a:gd name="connsiteX15-175" fmla="*/ 0 w 6858000"/>
              <a:gd name="connsiteY15-176" fmla="*/ 1017157 h 6459417"/>
              <a:gd name="connsiteX16-177" fmla="*/ 6858000 w 6858000"/>
              <a:gd name="connsiteY16-178" fmla="*/ 0 h 6459417"/>
              <a:gd name="connsiteX0-179" fmla="*/ 6858000 w 6858000"/>
              <a:gd name="connsiteY0-180" fmla="*/ 0 h 6459417"/>
              <a:gd name="connsiteX1-181" fmla="*/ 6858000 w 6858000"/>
              <a:gd name="connsiteY1-182" fmla="*/ 1675279 h 6459417"/>
              <a:gd name="connsiteX2-183" fmla="*/ 6858000 w 6858000"/>
              <a:gd name="connsiteY2-184" fmla="*/ 1819701 h 6459417"/>
              <a:gd name="connsiteX3-185" fmla="*/ 6858000 w 6858000"/>
              <a:gd name="connsiteY3-186" fmla="*/ 2278767 h 6459417"/>
              <a:gd name="connsiteX4-187" fmla="*/ 6858000 w 6858000"/>
              <a:gd name="connsiteY4-188" fmla="*/ 3954046 h 6459417"/>
              <a:gd name="connsiteX5-189" fmla="*/ 6858000 w 6858000"/>
              <a:gd name="connsiteY5-190" fmla="*/ 4098468 h 6459417"/>
              <a:gd name="connsiteX6-191" fmla="*/ 6858000 w 6858000"/>
              <a:gd name="connsiteY6-192" fmla="*/ 4180650 h 6459417"/>
              <a:gd name="connsiteX7-193" fmla="*/ 6858000 w 6858000"/>
              <a:gd name="connsiteY7-194" fmla="*/ 6459417 h 6459417"/>
              <a:gd name="connsiteX8-195" fmla="*/ 0 w 6858000"/>
              <a:gd name="connsiteY8-196" fmla="*/ 6459417 h 6459417"/>
              <a:gd name="connsiteX9-197" fmla="*/ 0 w 6858000"/>
              <a:gd name="connsiteY9-198" fmla="*/ 4180650 h 6459417"/>
              <a:gd name="connsiteX10-199" fmla="*/ 0 w 6858000"/>
              <a:gd name="connsiteY10-200" fmla="*/ 4098468 h 6459417"/>
              <a:gd name="connsiteX11-201" fmla="*/ 0 w 6858000"/>
              <a:gd name="connsiteY11-202" fmla="*/ 3954046 h 6459417"/>
              <a:gd name="connsiteX12-203" fmla="*/ 0 w 6858000"/>
              <a:gd name="connsiteY12-204" fmla="*/ 3295924 h 6459417"/>
              <a:gd name="connsiteX13-205" fmla="*/ 0 w 6858000"/>
              <a:gd name="connsiteY13-206" fmla="*/ 1819701 h 6459417"/>
              <a:gd name="connsiteX14-207" fmla="*/ 0 w 6858000"/>
              <a:gd name="connsiteY14-208" fmla="*/ 1675279 h 6459417"/>
              <a:gd name="connsiteX15-209" fmla="*/ 0 w 6858000"/>
              <a:gd name="connsiteY15-210" fmla="*/ 1017157 h 6459417"/>
              <a:gd name="connsiteX16-211" fmla="*/ 6858000 w 6858000"/>
              <a:gd name="connsiteY16-212" fmla="*/ 0 h 6459417"/>
              <a:gd name="connsiteX0-213" fmla="*/ 6858000 w 6858000"/>
              <a:gd name="connsiteY0-214" fmla="*/ 0 h 6459417"/>
              <a:gd name="connsiteX1-215" fmla="*/ 6858000 w 6858000"/>
              <a:gd name="connsiteY1-216" fmla="*/ 1675279 h 6459417"/>
              <a:gd name="connsiteX2-217" fmla="*/ 6858000 w 6858000"/>
              <a:gd name="connsiteY2-218" fmla="*/ 1819701 h 6459417"/>
              <a:gd name="connsiteX3-219" fmla="*/ 6858000 w 6858000"/>
              <a:gd name="connsiteY3-220" fmla="*/ 2278767 h 6459417"/>
              <a:gd name="connsiteX4-221" fmla="*/ 6858000 w 6858000"/>
              <a:gd name="connsiteY4-222" fmla="*/ 3954046 h 6459417"/>
              <a:gd name="connsiteX5-223" fmla="*/ 6858000 w 6858000"/>
              <a:gd name="connsiteY5-224" fmla="*/ 4098468 h 6459417"/>
              <a:gd name="connsiteX6-225" fmla="*/ 6858000 w 6858000"/>
              <a:gd name="connsiteY6-226" fmla="*/ 4180650 h 6459417"/>
              <a:gd name="connsiteX7-227" fmla="*/ 6858000 w 6858000"/>
              <a:gd name="connsiteY7-228" fmla="*/ 6459417 h 6459417"/>
              <a:gd name="connsiteX8-229" fmla="*/ 0 w 6858000"/>
              <a:gd name="connsiteY8-230" fmla="*/ 6459417 h 6459417"/>
              <a:gd name="connsiteX9-231" fmla="*/ 0 w 6858000"/>
              <a:gd name="connsiteY9-232" fmla="*/ 4180650 h 6459417"/>
              <a:gd name="connsiteX10-233" fmla="*/ 0 w 6858000"/>
              <a:gd name="connsiteY10-234" fmla="*/ 4098468 h 6459417"/>
              <a:gd name="connsiteX11-235" fmla="*/ 0 w 6858000"/>
              <a:gd name="connsiteY11-236" fmla="*/ 3954046 h 6459417"/>
              <a:gd name="connsiteX12-237" fmla="*/ 0 w 6858000"/>
              <a:gd name="connsiteY12-238" fmla="*/ 3295924 h 6459417"/>
              <a:gd name="connsiteX13-239" fmla="*/ 0 w 6858000"/>
              <a:gd name="connsiteY13-240" fmla="*/ 1819701 h 6459417"/>
              <a:gd name="connsiteX14-241" fmla="*/ 0 w 6858000"/>
              <a:gd name="connsiteY14-242" fmla="*/ 1675279 h 6459417"/>
              <a:gd name="connsiteX15-243" fmla="*/ 0 w 6858000"/>
              <a:gd name="connsiteY15-244" fmla="*/ 1017157 h 6459417"/>
              <a:gd name="connsiteX16-245" fmla="*/ 6858000 w 6858000"/>
              <a:gd name="connsiteY16-246" fmla="*/ 0 h 6459417"/>
              <a:gd name="connsiteX0-247" fmla="*/ 6858000 w 6858000"/>
              <a:gd name="connsiteY0-248" fmla="*/ 0 h 6459417"/>
              <a:gd name="connsiteX1-249" fmla="*/ 6858000 w 6858000"/>
              <a:gd name="connsiteY1-250" fmla="*/ 1675279 h 6459417"/>
              <a:gd name="connsiteX2-251" fmla="*/ 6858000 w 6858000"/>
              <a:gd name="connsiteY2-252" fmla="*/ 1819701 h 6459417"/>
              <a:gd name="connsiteX3-253" fmla="*/ 6858000 w 6858000"/>
              <a:gd name="connsiteY3-254" fmla="*/ 2278767 h 6459417"/>
              <a:gd name="connsiteX4-255" fmla="*/ 6858000 w 6858000"/>
              <a:gd name="connsiteY4-256" fmla="*/ 3954046 h 6459417"/>
              <a:gd name="connsiteX5-257" fmla="*/ 6858000 w 6858000"/>
              <a:gd name="connsiteY5-258" fmla="*/ 4098468 h 6459417"/>
              <a:gd name="connsiteX6-259" fmla="*/ 6858000 w 6858000"/>
              <a:gd name="connsiteY6-260" fmla="*/ 4180650 h 6459417"/>
              <a:gd name="connsiteX7-261" fmla="*/ 6858000 w 6858000"/>
              <a:gd name="connsiteY7-262" fmla="*/ 6459417 h 6459417"/>
              <a:gd name="connsiteX8-263" fmla="*/ 0 w 6858000"/>
              <a:gd name="connsiteY8-264" fmla="*/ 6459417 h 6459417"/>
              <a:gd name="connsiteX9-265" fmla="*/ 0 w 6858000"/>
              <a:gd name="connsiteY9-266" fmla="*/ 4180650 h 6459417"/>
              <a:gd name="connsiteX10-267" fmla="*/ 0 w 6858000"/>
              <a:gd name="connsiteY10-268" fmla="*/ 4098468 h 6459417"/>
              <a:gd name="connsiteX11-269" fmla="*/ 0 w 6858000"/>
              <a:gd name="connsiteY11-270" fmla="*/ 3954046 h 6459417"/>
              <a:gd name="connsiteX12-271" fmla="*/ 0 w 6858000"/>
              <a:gd name="connsiteY12-272" fmla="*/ 3295924 h 6459417"/>
              <a:gd name="connsiteX13-273" fmla="*/ 0 w 6858000"/>
              <a:gd name="connsiteY13-274" fmla="*/ 1819701 h 6459417"/>
              <a:gd name="connsiteX14-275" fmla="*/ 0 w 6858000"/>
              <a:gd name="connsiteY14-276" fmla="*/ 1675279 h 6459417"/>
              <a:gd name="connsiteX15-277" fmla="*/ 0 w 6858000"/>
              <a:gd name="connsiteY15-278" fmla="*/ 1017157 h 6459417"/>
              <a:gd name="connsiteX16-279" fmla="*/ 6858000 w 6858000"/>
              <a:gd name="connsiteY16-280" fmla="*/ 0 h 6459417"/>
              <a:gd name="connsiteX0-281" fmla="*/ 6858000 w 6858000"/>
              <a:gd name="connsiteY0-282" fmla="*/ 0 h 6459417"/>
              <a:gd name="connsiteX1-283" fmla="*/ 6858000 w 6858000"/>
              <a:gd name="connsiteY1-284" fmla="*/ 1675279 h 6459417"/>
              <a:gd name="connsiteX2-285" fmla="*/ 6858000 w 6858000"/>
              <a:gd name="connsiteY2-286" fmla="*/ 1819701 h 6459417"/>
              <a:gd name="connsiteX3-287" fmla="*/ 6858000 w 6858000"/>
              <a:gd name="connsiteY3-288" fmla="*/ 2278767 h 6459417"/>
              <a:gd name="connsiteX4-289" fmla="*/ 6858000 w 6858000"/>
              <a:gd name="connsiteY4-290" fmla="*/ 3954046 h 6459417"/>
              <a:gd name="connsiteX5-291" fmla="*/ 6858000 w 6858000"/>
              <a:gd name="connsiteY5-292" fmla="*/ 4098468 h 6459417"/>
              <a:gd name="connsiteX6-293" fmla="*/ 6858000 w 6858000"/>
              <a:gd name="connsiteY6-294" fmla="*/ 4180650 h 6459417"/>
              <a:gd name="connsiteX7-295" fmla="*/ 6858000 w 6858000"/>
              <a:gd name="connsiteY7-296" fmla="*/ 6459417 h 6459417"/>
              <a:gd name="connsiteX8-297" fmla="*/ 0 w 6858000"/>
              <a:gd name="connsiteY8-298" fmla="*/ 6459417 h 6459417"/>
              <a:gd name="connsiteX9-299" fmla="*/ 0 w 6858000"/>
              <a:gd name="connsiteY9-300" fmla="*/ 4180650 h 6459417"/>
              <a:gd name="connsiteX10-301" fmla="*/ 0 w 6858000"/>
              <a:gd name="connsiteY10-302" fmla="*/ 4098468 h 6459417"/>
              <a:gd name="connsiteX11-303" fmla="*/ 0 w 6858000"/>
              <a:gd name="connsiteY11-304" fmla="*/ 3954046 h 6459417"/>
              <a:gd name="connsiteX12-305" fmla="*/ 0 w 6858000"/>
              <a:gd name="connsiteY12-306" fmla="*/ 3295924 h 6459417"/>
              <a:gd name="connsiteX13-307" fmla="*/ 0 w 6858000"/>
              <a:gd name="connsiteY13-308" fmla="*/ 1819701 h 6459417"/>
              <a:gd name="connsiteX14-309" fmla="*/ 0 w 6858000"/>
              <a:gd name="connsiteY14-310" fmla="*/ 1675279 h 6459417"/>
              <a:gd name="connsiteX15-311" fmla="*/ 0 w 6858000"/>
              <a:gd name="connsiteY15-312" fmla="*/ 1017157 h 6459417"/>
              <a:gd name="connsiteX16-313" fmla="*/ 6858000 w 6858000"/>
              <a:gd name="connsiteY16-314" fmla="*/ 0 h 6459417"/>
              <a:gd name="connsiteX0-315" fmla="*/ 6858000 w 6858000"/>
              <a:gd name="connsiteY0-316" fmla="*/ 0 h 6459417"/>
              <a:gd name="connsiteX1-317" fmla="*/ 6858000 w 6858000"/>
              <a:gd name="connsiteY1-318" fmla="*/ 1675279 h 6459417"/>
              <a:gd name="connsiteX2-319" fmla="*/ 6858000 w 6858000"/>
              <a:gd name="connsiteY2-320" fmla="*/ 1819701 h 6459417"/>
              <a:gd name="connsiteX3-321" fmla="*/ 6858000 w 6858000"/>
              <a:gd name="connsiteY3-322" fmla="*/ 2278767 h 6459417"/>
              <a:gd name="connsiteX4-323" fmla="*/ 6858000 w 6858000"/>
              <a:gd name="connsiteY4-324" fmla="*/ 3954046 h 6459417"/>
              <a:gd name="connsiteX5-325" fmla="*/ 6858000 w 6858000"/>
              <a:gd name="connsiteY5-326" fmla="*/ 4098468 h 6459417"/>
              <a:gd name="connsiteX6-327" fmla="*/ 6858000 w 6858000"/>
              <a:gd name="connsiteY6-328" fmla="*/ 4180650 h 6459417"/>
              <a:gd name="connsiteX7-329" fmla="*/ 6858000 w 6858000"/>
              <a:gd name="connsiteY7-330" fmla="*/ 6459417 h 6459417"/>
              <a:gd name="connsiteX8-331" fmla="*/ 0 w 6858000"/>
              <a:gd name="connsiteY8-332" fmla="*/ 6459417 h 6459417"/>
              <a:gd name="connsiteX9-333" fmla="*/ 0 w 6858000"/>
              <a:gd name="connsiteY9-334" fmla="*/ 4180650 h 6459417"/>
              <a:gd name="connsiteX10-335" fmla="*/ 0 w 6858000"/>
              <a:gd name="connsiteY10-336" fmla="*/ 4098468 h 6459417"/>
              <a:gd name="connsiteX11-337" fmla="*/ 0 w 6858000"/>
              <a:gd name="connsiteY11-338" fmla="*/ 3954046 h 6459417"/>
              <a:gd name="connsiteX12-339" fmla="*/ 0 w 6858000"/>
              <a:gd name="connsiteY12-340" fmla="*/ 3295924 h 6459417"/>
              <a:gd name="connsiteX13-341" fmla="*/ 0 w 6858000"/>
              <a:gd name="connsiteY13-342" fmla="*/ 1819701 h 6459417"/>
              <a:gd name="connsiteX14-343" fmla="*/ 0 w 6858000"/>
              <a:gd name="connsiteY14-344" fmla="*/ 1675279 h 6459417"/>
              <a:gd name="connsiteX15-345" fmla="*/ 0 w 6858000"/>
              <a:gd name="connsiteY15-346" fmla="*/ 1017157 h 6459417"/>
              <a:gd name="connsiteX16-347" fmla="*/ 6858000 w 6858000"/>
              <a:gd name="connsiteY16-348" fmla="*/ 0 h 6459417"/>
              <a:gd name="connsiteX0-349" fmla="*/ 6858000 w 6858000"/>
              <a:gd name="connsiteY0-350" fmla="*/ 0 h 6459417"/>
              <a:gd name="connsiteX1-351" fmla="*/ 6858000 w 6858000"/>
              <a:gd name="connsiteY1-352" fmla="*/ 1675279 h 6459417"/>
              <a:gd name="connsiteX2-353" fmla="*/ 6858000 w 6858000"/>
              <a:gd name="connsiteY2-354" fmla="*/ 1819701 h 6459417"/>
              <a:gd name="connsiteX3-355" fmla="*/ 6858000 w 6858000"/>
              <a:gd name="connsiteY3-356" fmla="*/ 2278767 h 6459417"/>
              <a:gd name="connsiteX4-357" fmla="*/ 6858000 w 6858000"/>
              <a:gd name="connsiteY4-358" fmla="*/ 3954046 h 6459417"/>
              <a:gd name="connsiteX5-359" fmla="*/ 6858000 w 6858000"/>
              <a:gd name="connsiteY5-360" fmla="*/ 4098468 h 6459417"/>
              <a:gd name="connsiteX6-361" fmla="*/ 6858000 w 6858000"/>
              <a:gd name="connsiteY6-362" fmla="*/ 4180650 h 6459417"/>
              <a:gd name="connsiteX7-363" fmla="*/ 6858000 w 6858000"/>
              <a:gd name="connsiteY7-364" fmla="*/ 6459417 h 6459417"/>
              <a:gd name="connsiteX8-365" fmla="*/ 0 w 6858000"/>
              <a:gd name="connsiteY8-366" fmla="*/ 6459417 h 6459417"/>
              <a:gd name="connsiteX9-367" fmla="*/ 0 w 6858000"/>
              <a:gd name="connsiteY9-368" fmla="*/ 4180650 h 6459417"/>
              <a:gd name="connsiteX10-369" fmla="*/ 0 w 6858000"/>
              <a:gd name="connsiteY10-370" fmla="*/ 4098468 h 6459417"/>
              <a:gd name="connsiteX11-371" fmla="*/ 0 w 6858000"/>
              <a:gd name="connsiteY11-372" fmla="*/ 3954046 h 6459417"/>
              <a:gd name="connsiteX12-373" fmla="*/ 0 w 6858000"/>
              <a:gd name="connsiteY12-374" fmla="*/ 3295924 h 6459417"/>
              <a:gd name="connsiteX13-375" fmla="*/ 0 w 6858000"/>
              <a:gd name="connsiteY13-376" fmla="*/ 1819701 h 6459417"/>
              <a:gd name="connsiteX14-377" fmla="*/ 0 w 6858000"/>
              <a:gd name="connsiteY14-378" fmla="*/ 1675279 h 6459417"/>
              <a:gd name="connsiteX15-379" fmla="*/ 0 w 6858000"/>
              <a:gd name="connsiteY15-380" fmla="*/ 1017157 h 6459417"/>
              <a:gd name="connsiteX16-381" fmla="*/ 6858000 w 6858000"/>
              <a:gd name="connsiteY16-382" fmla="*/ 0 h 6459417"/>
              <a:gd name="connsiteX0-383" fmla="*/ 6858000 w 6858000"/>
              <a:gd name="connsiteY0-384" fmla="*/ 0 h 6459417"/>
              <a:gd name="connsiteX1-385" fmla="*/ 6858000 w 6858000"/>
              <a:gd name="connsiteY1-386" fmla="*/ 1675279 h 6459417"/>
              <a:gd name="connsiteX2-387" fmla="*/ 6858000 w 6858000"/>
              <a:gd name="connsiteY2-388" fmla="*/ 1819701 h 6459417"/>
              <a:gd name="connsiteX3-389" fmla="*/ 6858000 w 6858000"/>
              <a:gd name="connsiteY3-390" fmla="*/ 2278767 h 6459417"/>
              <a:gd name="connsiteX4-391" fmla="*/ 6858000 w 6858000"/>
              <a:gd name="connsiteY4-392" fmla="*/ 3954046 h 6459417"/>
              <a:gd name="connsiteX5-393" fmla="*/ 6858000 w 6858000"/>
              <a:gd name="connsiteY5-394" fmla="*/ 4098468 h 6459417"/>
              <a:gd name="connsiteX6-395" fmla="*/ 6858000 w 6858000"/>
              <a:gd name="connsiteY6-396" fmla="*/ 4180650 h 6459417"/>
              <a:gd name="connsiteX7-397" fmla="*/ 6858000 w 6858000"/>
              <a:gd name="connsiteY7-398" fmla="*/ 6459417 h 6459417"/>
              <a:gd name="connsiteX8-399" fmla="*/ 0 w 6858000"/>
              <a:gd name="connsiteY8-400" fmla="*/ 6459417 h 6459417"/>
              <a:gd name="connsiteX9-401" fmla="*/ 0 w 6858000"/>
              <a:gd name="connsiteY9-402" fmla="*/ 4180650 h 6459417"/>
              <a:gd name="connsiteX10-403" fmla="*/ 0 w 6858000"/>
              <a:gd name="connsiteY10-404" fmla="*/ 4098468 h 6459417"/>
              <a:gd name="connsiteX11-405" fmla="*/ 0 w 6858000"/>
              <a:gd name="connsiteY11-406" fmla="*/ 3954046 h 6459417"/>
              <a:gd name="connsiteX12-407" fmla="*/ 0 w 6858000"/>
              <a:gd name="connsiteY12-408" fmla="*/ 3295924 h 6459417"/>
              <a:gd name="connsiteX13-409" fmla="*/ 0 w 6858000"/>
              <a:gd name="connsiteY13-410" fmla="*/ 1819701 h 6459417"/>
              <a:gd name="connsiteX14-411" fmla="*/ 0 w 6858000"/>
              <a:gd name="connsiteY14-412" fmla="*/ 1675279 h 6459417"/>
              <a:gd name="connsiteX15-413" fmla="*/ 0 w 6858000"/>
              <a:gd name="connsiteY15-414" fmla="*/ 1017157 h 6459417"/>
              <a:gd name="connsiteX16-415" fmla="*/ 6858000 w 6858000"/>
              <a:gd name="connsiteY16-416" fmla="*/ 0 h 6459417"/>
              <a:gd name="connsiteX0-417" fmla="*/ 6858003 w 6858003"/>
              <a:gd name="connsiteY0-418" fmla="*/ 0 h 6735189"/>
              <a:gd name="connsiteX1-419" fmla="*/ 6858000 w 6858003"/>
              <a:gd name="connsiteY1-420" fmla="*/ 1951051 h 6735189"/>
              <a:gd name="connsiteX2-421" fmla="*/ 6858000 w 6858003"/>
              <a:gd name="connsiteY2-422" fmla="*/ 2095473 h 6735189"/>
              <a:gd name="connsiteX3-423" fmla="*/ 6858000 w 6858003"/>
              <a:gd name="connsiteY3-424" fmla="*/ 2554539 h 6735189"/>
              <a:gd name="connsiteX4-425" fmla="*/ 6858000 w 6858003"/>
              <a:gd name="connsiteY4-426" fmla="*/ 4229818 h 6735189"/>
              <a:gd name="connsiteX5-427" fmla="*/ 6858000 w 6858003"/>
              <a:gd name="connsiteY5-428" fmla="*/ 4374240 h 6735189"/>
              <a:gd name="connsiteX6-429" fmla="*/ 6858000 w 6858003"/>
              <a:gd name="connsiteY6-430" fmla="*/ 4456422 h 6735189"/>
              <a:gd name="connsiteX7-431" fmla="*/ 6858000 w 6858003"/>
              <a:gd name="connsiteY7-432" fmla="*/ 6735189 h 6735189"/>
              <a:gd name="connsiteX8-433" fmla="*/ 0 w 6858003"/>
              <a:gd name="connsiteY8-434" fmla="*/ 6735189 h 6735189"/>
              <a:gd name="connsiteX9-435" fmla="*/ 0 w 6858003"/>
              <a:gd name="connsiteY9-436" fmla="*/ 4456422 h 6735189"/>
              <a:gd name="connsiteX10-437" fmla="*/ 0 w 6858003"/>
              <a:gd name="connsiteY10-438" fmla="*/ 4374240 h 6735189"/>
              <a:gd name="connsiteX11-439" fmla="*/ 0 w 6858003"/>
              <a:gd name="connsiteY11-440" fmla="*/ 4229818 h 6735189"/>
              <a:gd name="connsiteX12-441" fmla="*/ 0 w 6858003"/>
              <a:gd name="connsiteY12-442" fmla="*/ 3571696 h 6735189"/>
              <a:gd name="connsiteX13-443" fmla="*/ 0 w 6858003"/>
              <a:gd name="connsiteY13-444" fmla="*/ 2095473 h 6735189"/>
              <a:gd name="connsiteX14-445" fmla="*/ 0 w 6858003"/>
              <a:gd name="connsiteY14-446" fmla="*/ 1951051 h 6735189"/>
              <a:gd name="connsiteX15-447" fmla="*/ 0 w 6858003"/>
              <a:gd name="connsiteY15-448" fmla="*/ 1292929 h 6735189"/>
              <a:gd name="connsiteX16-449" fmla="*/ 6858003 w 6858003"/>
              <a:gd name="connsiteY16-450" fmla="*/ 0 h 6735189"/>
              <a:gd name="connsiteX0-451" fmla="*/ 6858003 w 6858003"/>
              <a:gd name="connsiteY0-452" fmla="*/ 0 h 6735189"/>
              <a:gd name="connsiteX1-453" fmla="*/ 6858000 w 6858003"/>
              <a:gd name="connsiteY1-454" fmla="*/ 1951051 h 6735189"/>
              <a:gd name="connsiteX2-455" fmla="*/ 6858000 w 6858003"/>
              <a:gd name="connsiteY2-456" fmla="*/ 2095473 h 6735189"/>
              <a:gd name="connsiteX3-457" fmla="*/ 6858000 w 6858003"/>
              <a:gd name="connsiteY3-458" fmla="*/ 2554539 h 6735189"/>
              <a:gd name="connsiteX4-459" fmla="*/ 6858000 w 6858003"/>
              <a:gd name="connsiteY4-460" fmla="*/ 4229818 h 6735189"/>
              <a:gd name="connsiteX5-461" fmla="*/ 6858000 w 6858003"/>
              <a:gd name="connsiteY5-462" fmla="*/ 4374240 h 6735189"/>
              <a:gd name="connsiteX6-463" fmla="*/ 6858000 w 6858003"/>
              <a:gd name="connsiteY6-464" fmla="*/ 4456422 h 6735189"/>
              <a:gd name="connsiteX7-465" fmla="*/ 6858000 w 6858003"/>
              <a:gd name="connsiteY7-466" fmla="*/ 6735189 h 6735189"/>
              <a:gd name="connsiteX8-467" fmla="*/ 0 w 6858003"/>
              <a:gd name="connsiteY8-468" fmla="*/ 6735189 h 6735189"/>
              <a:gd name="connsiteX9-469" fmla="*/ 0 w 6858003"/>
              <a:gd name="connsiteY9-470" fmla="*/ 4456422 h 6735189"/>
              <a:gd name="connsiteX10-471" fmla="*/ 0 w 6858003"/>
              <a:gd name="connsiteY10-472" fmla="*/ 4374240 h 6735189"/>
              <a:gd name="connsiteX11-473" fmla="*/ 0 w 6858003"/>
              <a:gd name="connsiteY11-474" fmla="*/ 4229818 h 6735189"/>
              <a:gd name="connsiteX12-475" fmla="*/ 0 w 6858003"/>
              <a:gd name="connsiteY12-476" fmla="*/ 3571696 h 6735189"/>
              <a:gd name="connsiteX13-477" fmla="*/ 0 w 6858003"/>
              <a:gd name="connsiteY13-478" fmla="*/ 2095473 h 6735189"/>
              <a:gd name="connsiteX14-479" fmla="*/ 0 w 6858003"/>
              <a:gd name="connsiteY14-480" fmla="*/ 1951051 h 6735189"/>
              <a:gd name="connsiteX15-481" fmla="*/ 0 w 6858003"/>
              <a:gd name="connsiteY15-482" fmla="*/ 1292929 h 6735189"/>
              <a:gd name="connsiteX16-483" fmla="*/ 6858003 w 6858003"/>
              <a:gd name="connsiteY16-484" fmla="*/ 0 h 6735189"/>
              <a:gd name="connsiteX0-485" fmla="*/ 6858003 w 6858003"/>
              <a:gd name="connsiteY0-486" fmla="*/ 0 h 6735189"/>
              <a:gd name="connsiteX1-487" fmla="*/ 6858000 w 6858003"/>
              <a:gd name="connsiteY1-488" fmla="*/ 1951051 h 6735189"/>
              <a:gd name="connsiteX2-489" fmla="*/ 6858000 w 6858003"/>
              <a:gd name="connsiteY2-490" fmla="*/ 2095473 h 6735189"/>
              <a:gd name="connsiteX3-491" fmla="*/ 6858000 w 6858003"/>
              <a:gd name="connsiteY3-492" fmla="*/ 2554539 h 6735189"/>
              <a:gd name="connsiteX4-493" fmla="*/ 6858000 w 6858003"/>
              <a:gd name="connsiteY4-494" fmla="*/ 4229818 h 6735189"/>
              <a:gd name="connsiteX5-495" fmla="*/ 6858000 w 6858003"/>
              <a:gd name="connsiteY5-496" fmla="*/ 4374240 h 6735189"/>
              <a:gd name="connsiteX6-497" fmla="*/ 6858000 w 6858003"/>
              <a:gd name="connsiteY6-498" fmla="*/ 4456422 h 6735189"/>
              <a:gd name="connsiteX7-499" fmla="*/ 6858000 w 6858003"/>
              <a:gd name="connsiteY7-500" fmla="*/ 6735189 h 6735189"/>
              <a:gd name="connsiteX8-501" fmla="*/ 0 w 6858003"/>
              <a:gd name="connsiteY8-502" fmla="*/ 6735189 h 6735189"/>
              <a:gd name="connsiteX9-503" fmla="*/ 0 w 6858003"/>
              <a:gd name="connsiteY9-504" fmla="*/ 4456422 h 6735189"/>
              <a:gd name="connsiteX10-505" fmla="*/ 0 w 6858003"/>
              <a:gd name="connsiteY10-506" fmla="*/ 4374240 h 6735189"/>
              <a:gd name="connsiteX11-507" fmla="*/ 0 w 6858003"/>
              <a:gd name="connsiteY11-508" fmla="*/ 4229818 h 6735189"/>
              <a:gd name="connsiteX12-509" fmla="*/ 0 w 6858003"/>
              <a:gd name="connsiteY12-510" fmla="*/ 3571696 h 6735189"/>
              <a:gd name="connsiteX13-511" fmla="*/ 0 w 6858003"/>
              <a:gd name="connsiteY13-512" fmla="*/ 2095473 h 6735189"/>
              <a:gd name="connsiteX14-513" fmla="*/ 0 w 6858003"/>
              <a:gd name="connsiteY14-514" fmla="*/ 1951051 h 6735189"/>
              <a:gd name="connsiteX15-515" fmla="*/ 0 w 6858003"/>
              <a:gd name="connsiteY15-516" fmla="*/ 1292929 h 6735189"/>
              <a:gd name="connsiteX16-517" fmla="*/ 6858003 w 6858003"/>
              <a:gd name="connsiteY16-518" fmla="*/ 0 h 6735189"/>
              <a:gd name="connsiteX0-519" fmla="*/ 6858003 w 6858003"/>
              <a:gd name="connsiteY0-520" fmla="*/ 0 h 6735189"/>
              <a:gd name="connsiteX1-521" fmla="*/ 6858000 w 6858003"/>
              <a:gd name="connsiteY1-522" fmla="*/ 1951051 h 6735189"/>
              <a:gd name="connsiteX2-523" fmla="*/ 6858000 w 6858003"/>
              <a:gd name="connsiteY2-524" fmla="*/ 2095473 h 6735189"/>
              <a:gd name="connsiteX3-525" fmla="*/ 6858000 w 6858003"/>
              <a:gd name="connsiteY3-526" fmla="*/ 2554539 h 6735189"/>
              <a:gd name="connsiteX4-527" fmla="*/ 6858000 w 6858003"/>
              <a:gd name="connsiteY4-528" fmla="*/ 4229818 h 6735189"/>
              <a:gd name="connsiteX5-529" fmla="*/ 6858000 w 6858003"/>
              <a:gd name="connsiteY5-530" fmla="*/ 4374240 h 6735189"/>
              <a:gd name="connsiteX6-531" fmla="*/ 6858000 w 6858003"/>
              <a:gd name="connsiteY6-532" fmla="*/ 4456422 h 6735189"/>
              <a:gd name="connsiteX7-533" fmla="*/ 6858000 w 6858003"/>
              <a:gd name="connsiteY7-534" fmla="*/ 6735189 h 6735189"/>
              <a:gd name="connsiteX8-535" fmla="*/ 0 w 6858003"/>
              <a:gd name="connsiteY8-536" fmla="*/ 6735189 h 6735189"/>
              <a:gd name="connsiteX9-537" fmla="*/ 0 w 6858003"/>
              <a:gd name="connsiteY9-538" fmla="*/ 4456422 h 6735189"/>
              <a:gd name="connsiteX10-539" fmla="*/ 0 w 6858003"/>
              <a:gd name="connsiteY10-540" fmla="*/ 4374240 h 6735189"/>
              <a:gd name="connsiteX11-541" fmla="*/ 0 w 6858003"/>
              <a:gd name="connsiteY11-542" fmla="*/ 4229818 h 6735189"/>
              <a:gd name="connsiteX12-543" fmla="*/ 0 w 6858003"/>
              <a:gd name="connsiteY12-544" fmla="*/ 3571696 h 6735189"/>
              <a:gd name="connsiteX13-545" fmla="*/ 0 w 6858003"/>
              <a:gd name="connsiteY13-546" fmla="*/ 2095473 h 6735189"/>
              <a:gd name="connsiteX14-547" fmla="*/ 0 w 6858003"/>
              <a:gd name="connsiteY14-548" fmla="*/ 1951051 h 6735189"/>
              <a:gd name="connsiteX15-549" fmla="*/ 0 w 6858003"/>
              <a:gd name="connsiteY15-550" fmla="*/ 1292929 h 6735189"/>
              <a:gd name="connsiteX16-551" fmla="*/ 6858003 w 6858003"/>
              <a:gd name="connsiteY16-552" fmla="*/ 0 h 6735189"/>
              <a:gd name="connsiteX0-553" fmla="*/ 6858003 w 6858003"/>
              <a:gd name="connsiteY0-554" fmla="*/ 0 h 6735189"/>
              <a:gd name="connsiteX1-555" fmla="*/ 6858000 w 6858003"/>
              <a:gd name="connsiteY1-556" fmla="*/ 1951051 h 6735189"/>
              <a:gd name="connsiteX2-557" fmla="*/ 6858000 w 6858003"/>
              <a:gd name="connsiteY2-558" fmla="*/ 2095473 h 6735189"/>
              <a:gd name="connsiteX3-559" fmla="*/ 6858000 w 6858003"/>
              <a:gd name="connsiteY3-560" fmla="*/ 2554539 h 6735189"/>
              <a:gd name="connsiteX4-561" fmla="*/ 6858000 w 6858003"/>
              <a:gd name="connsiteY4-562" fmla="*/ 4229818 h 6735189"/>
              <a:gd name="connsiteX5-563" fmla="*/ 6858000 w 6858003"/>
              <a:gd name="connsiteY5-564" fmla="*/ 4374240 h 6735189"/>
              <a:gd name="connsiteX6-565" fmla="*/ 6858000 w 6858003"/>
              <a:gd name="connsiteY6-566" fmla="*/ 4456422 h 6735189"/>
              <a:gd name="connsiteX7-567" fmla="*/ 6858000 w 6858003"/>
              <a:gd name="connsiteY7-568" fmla="*/ 6735189 h 6735189"/>
              <a:gd name="connsiteX8-569" fmla="*/ 0 w 6858003"/>
              <a:gd name="connsiteY8-570" fmla="*/ 6735189 h 6735189"/>
              <a:gd name="connsiteX9-571" fmla="*/ 0 w 6858003"/>
              <a:gd name="connsiteY9-572" fmla="*/ 4456422 h 6735189"/>
              <a:gd name="connsiteX10-573" fmla="*/ 0 w 6858003"/>
              <a:gd name="connsiteY10-574" fmla="*/ 4374240 h 6735189"/>
              <a:gd name="connsiteX11-575" fmla="*/ 0 w 6858003"/>
              <a:gd name="connsiteY11-576" fmla="*/ 4229818 h 6735189"/>
              <a:gd name="connsiteX12-577" fmla="*/ 0 w 6858003"/>
              <a:gd name="connsiteY12-578" fmla="*/ 3571696 h 6735189"/>
              <a:gd name="connsiteX13-579" fmla="*/ 0 w 6858003"/>
              <a:gd name="connsiteY13-580" fmla="*/ 2095473 h 6735189"/>
              <a:gd name="connsiteX14-581" fmla="*/ 0 w 6858003"/>
              <a:gd name="connsiteY14-582" fmla="*/ 1951051 h 6735189"/>
              <a:gd name="connsiteX15-583" fmla="*/ 0 w 6858003"/>
              <a:gd name="connsiteY15-584" fmla="*/ 1292929 h 6735189"/>
              <a:gd name="connsiteX16-585" fmla="*/ 6858003 w 6858003"/>
              <a:gd name="connsiteY16-586" fmla="*/ 0 h 6735189"/>
              <a:gd name="connsiteX0-587" fmla="*/ 6858003 w 6858003"/>
              <a:gd name="connsiteY0-588" fmla="*/ 0 h 7431875"/>
              <a:gd name="connsiteX1-589" fmla="*/ 6858000 w 6858003"/>
              <a:gd name="connsiteY1-590" fmla="*/ 2647737 h 7431875"/>
              <a:gd name="connsiteX2-591" fmla="*/ 6858000 w 6858003"/>
              <a:gd name="connsiteY2-592" fmla="*/ 2792159 h 7431875"/>
              <a:gd name="connsiteX3-593" fmla="*/ 6858000 w 6858003"/>
              <a:gd name="connsiteY3-594" fmla="*/ 3251225 h 7431875"/>
              <a:gd name="connsiteX4-595" fmla="*/ 6858000 w 6858003"/>
              <a:gd name="connsiteY4-596" fmla="*/ 4926504 h 7431875"/>
              <a:gd name="connsiteX5-597" fmla="*/ 6858000 w 6858003"/>
              <a:gd name="connsiteY5-598" fmla="*/ 5070926 h 7431875"/>
              <a:gd name="connsiteX6-599" fmla="*/ 6858000 w 6858003"/>
              <a:gd name="connsiteY6-600" fmla="*/ 5153108 h 7431875"/>
              <a:gd name="connsiteX7-601" fmla="*/ 6858000 w 6858003"/>
              <a:gd name="connsiteY7-602" fmla="*/ 7431875 h 7431875"/>
              <a:gd name="connsiteX8-603" fmla="*/ 0 w 6858003"/>
              <a:gd name="connsiteY8-604" fmla="*/ 7431875 h 7431875"/>
              <a:gd name="connsiteX9-605" fmla="*/ 0 w 6858003"/>
              <a:gd name="connsiteY9-606" fmla="*/ 5153108 h 7431875"/>
              <a:gd name="connsiteX10-607" fmla="*/ 0 w 6858003"/>
              <a:gd name="connsiteY10-608" fmla="*/ 5070926 h 7431875"/>
              <a:gd name="connsiteX11-609" fmla="*/ 0 w 6858003"/>
              <a:gd name="connsiteY11-610" fmla="*/ 4926504 h 7431875"/>
              <a:gd name="connsiteX12-611" fmla="*/ 0 w 6858003"/>
              <a:gd name="connsiteY12-612" fmla="*/ 4268382 h 7431875"/>
              <a:gd name="connsiteX13-613" fmla="*/ 0 w 6858003"/>
              <a:gd name="connsiteY13-614" fmla="*/ 2792159 h 7431875"/>
              <a:gd name="connsiteX14-615" fmla="*/ 0 w 6858003"/>
              <a:gd name="connsiteY14-616" fmla="*/ 2647737 h 7431875"/>
              <a:gd name="connsiteX15-617" fmla="*/ 0 w 6858003"/>
              <a:gd name="connsiteY15-618" fmla="*/ 1989615 h 7431875"/>
              <a:gd name="connsiteX16-619" fmla="*/ 6858003 w 6858003"/>
              <a:gd name="connsiteY16-620" fmla="*/ 0 h 7431875"/>
              <a:gd name="connsiteX0-621" fmla="*/ 6872517 w 6872517"/>
              <a:gd name="connsiteY0-622" fmla="*/ 0 h 7431875"/>
              <a:gd name="connsiteX1-623" fmla="*/ 6872514 w 6872517"/>
              <a:gd name="connsiteY1-624" fmla="*/ 2647737 h 7431875"/>
              <a:gd name="connsiteX2-625" fmla="*/ 6872514 w 6872517"/>
              <a:gd name="connsiteY2-626" fmla="*/ 2792159 h 7431875"/>
              <a:gd name="connsiteX3-627" fmla="*/ 6872514 w 6872517"/>
              <a:gd name="connsiteY3-628" fmla="*/ 3251225 h 7431875"/>
              <a:gd name="connsiteX4-629" fmla="*/ 6872514 w 6872517"/>
              <a:gd name="connsiteY4-630" fmla="*/ 4926504 h 7431875"/>
              <a:gd name="connsiteX5-631" fmla="*/ 6872514 w 6872517"/>
              <a:gd name="connsiteY5-632" fmla="*/ 5070926 h 7431875"/>
              <a:gd name="connsiteX6-633" fmla="*/ 6872514 w 6872517"/>
              <a:gd name="connsiteY6-634" fmla="*/ 5153108 h 7431875"/>
              <a:gd name="connsiteX7-635" fmla="*/ 6872514 w 6872517"/>
              <a:gd name="connsiteY7-636" fmla="*/ 7431875 h 7431875"/>
              <a:gd name="connsiteX8-637" fmla="*/ 14514 w 6872517"/>
              <a:gd name="connsiteY8-638" fmla="*/ 7431875 h 7431875"/>
              <a:gd name="connsiteX9-639" fmla="*/ 14514 w 6872517"/>
              <a:gd name="connsiteY9-640" fmla="*/ 5153108 h 7431875"/>
              <a:gd name="connsiteX10-641" fmla="*/ 14514 w 6872517"/>
              <a:gd name="connsiteY10-642" fmla="*/ 5070926 h 7431875"/>
              <a:gd name="connsiteX11-643" fmla="*/ 14514 w 6872517"/>
              <a:gd name="connsiteY11-644" fmla="*/ 4926504 h 7431875"/>
              <a:gd name="connsiteX12-645" fmla="*/ 14514 w 6872517"/>
              <a:gd name="connsiteY12-646" fmla="*/ 4268382 h 7431875"/>
              <a:gd name="connsiteX13-647" fmla="*/ 14514 w 6872517"/>
              <a:gd name="connsiteY13-648" fmla="*/ 2792159 h 7431875"/>
              <a:gd name="connsiteX14-649" fmla="*/ 14514 w 6872517"/>
              <a:gd name="connsiteY14-650" fmla="*/ 2647737 h 7431875"/>
              <a:gd name="connsiteX15-651" fmla="*/ 0 w 6872517"/>
              <a:gd name="connsiteY15-652" fmla="*/ 480129 h 7431875"/>
              <a:gd name="connsiteX16-653" fmla="*/ 6872517 w 6872517"/>
              <a:gd name="connsiteY16-654" fmla="*/ 0 h 7431875"/>
              <a:gd name="connsiteX0-655" fmla="*/ 6858003 w 6858003"/>
              <a:gd name="connsiteY0-656" fmla="*/ 0 h 7431875"/>
              <a:gd name="connsiteX1-657" fmla="*/ 6858000 w 6858003"/>
              <a:gd name="connsiteY1-658" fmla="*/ 2647737 h 7431875"/>
              <a:gd name="connsiteX2-659" fmla="*/ 6858000 w 6858003"/>
              <a:gd name="connsiteY2-660" fmla="*/ 2792159 h 7431875"/>
              <a:gd name="connsiteX3-661" fmla="*/ 6858000 w 6858003"/>
              <a:gd name="connsiteY3-662" fmla="*/ 3251225 h 7431875"/>
              <a:gd name="connsiteX4-663" fmla="*/ 6858000 w 6858003"/>
              <a:gd name="connsiteY4-664" fmla="*/ 4926504 h 7431875"/>
              <a:gd name="connsiteX5-665" fmla="*/ 6858000 w 6858003"/>
              <a:gd name="connsiteY5-666" fmla="*/ 5070926 h 7431875"/>
              <a:gd name="connsiteX6-667" fmla="*/ 6858000 w 6858003"/>
              <a:gd name="connsiteY6-668" fmla="*/ 5153108 h 7431875"/>
              <a:gd name="connsiteX7-669" fmla="*/ 6858000 w 6858003"/>
              <a:gd name="connsiteY7-670" fmla="*/ 7431875 h 7431875"/>
              <a:gd name="connsiteX8-671" fmla="*/ 0 w 6858003"/>
              <a:gd name="connsiteY8-672" fmla="*/ 7431875 h 7431875"/>
              <a:gd name="connsiteX9-673" fmla="*/ 0 w 6858003"/>
              <a:gd name="connsiteY9-674" fmla="*/ 5153108 h 7431875"/>
              <a:gd name="connsiteX10-675" fmla="*/ 0 w 6858003"/>
              <a:gd name="connsiteY10-676" fmla="*/ 5070926 h 7431875"/>
              <a:gd name="connsiteX11-677" fmla="*/ 0 w 6858003"/>
              <a:gd name="connsiteY11-678" fmla="*/ 4926504 h 7431875"/>
              <a:gd name="connsiteX12-679" fmla="*/ 0 w 6858003"/>
              <a:gd name="connsiteY12-680" fmla="*/ 4268382 h 7431875"/>
              <a:gd name="connsiteX13-681" fmla="*/ 0 w 6858003"/>
              <a:gd name="connsiteY13-682" fmla="*/ 2792159 h 7431875"/>
              <a:gd name="connsiteX14-683" fmla="*/ 0 w 6858003"/>
              <a:gd name="connsiteY14-684" fmla="*/ 2647737 h 7431875"/>
              <a:gd name="connsiteX15-685" fmla="*/ 0 w 6858003"/>
              <a:gd name="connsiteY15-686" fmla="*/ 552701 h 7431875"/>
              <a:gd name="connsiteX16-687" fmla="*/ 6858003 w 6858003"/>
              <a:gd name="connsiteY16-688" fmla="*/ 0 h 7431875"/>
              <a:gd name="connsiteX0-689" fmla="*/ 6858003 w 6858003"/>
              <a:gd name="connsiteY0-690" fmla="*/ 0 h 7431875"/>
              <a:gd name="connsiteX1-691" fmla="*/ 6858000 w 6858003"/>
              <a:gd name="connsiteY1-692" fmla="*/ 2647737 h 7431875"/>
              <a:gd name="connsiteX2-693" fmla="*/ 6858000 w 6858003"/>
              <a:gd name="connsiteY2-694" fmla="*/ 2792159 h 7431875"/>
              <a:gd name="connsiteX3-695" fmla="*/ 6858000 w 6858003"/>
              <a:gd name="connsiteY3-696" fmla="*/ 3251225 h 7431875"/>
              <a:gd name="connsiteX4-697" fmla="*/ 6858000 w 6858003"/>
              <a:gd name="connsiteY4-698" fmla="*/ 4926504 h 7431875"/>
              <a:gd name="connsiteX5-699" fmla="*/ 6858000 w 6858003"/>
              <a:gd name="connsiteY5-700" fmla="*/ 5070926 h 7431875"/>
              <a:gd name="connsiteX6-701" fmla="*/ 6858000 w 6858003"/>
              <a:gd name="connsiteY6-702" fmla="*/ 5153108 h 7431875"/>
              <a:gd name="connsiteX7-703" fmla="*/ 6858000 w 6858003"/>
              <a:gd name="connsiteY7-704" fmla="*/ 7431875 h 7431875"/>
              <a:gd name="connsiteX8-705" fmla="*/ 0 w 6858003"/>
              <a:gd name="connsiteY8-706" fmla="*/ 7431875 h 7431875"/>
              <a:gd name="connsiteX9-707" fmla="*/ 0 w 6858003"/>
              <a:gd name="connsiteY9-708" fmla="*/ 5153108 h 7431875"/>
              <a:gd name="connsiteX10-709" fmla="*/ 0 w 6858003"/>
              <a:gd name="connsiteY10-710" fmla="*/ 5070926 h 7431875"/>
              <a:gd name="connsiteX11-711" fmla="*/ 0 w 6858003"/>
              <a:gd name="connsiteY11-712" fmla="*/ 4926504 h 7431875"/>
              <a:gd name="connsiteX12-713" fmla="*/ 0 w 6858003"/>
              <a:gd name="connsiteY12-714" fmla="*/ 4268382 h 7431875"/>
              <a:gd name="connsiteX13-715" fmla="*/ 0 w 6858003"/>
              <a:gd name="connsiteY13-716" fmla="*/ 2792159 h 7431875"/>
              <a:gd name="connsiteX14-717" fmla="*/ 0 w 6858003"/>
              <a:gd name="connsiteY14-718" fmla="*/ 552701 h 7431875"/>
              <a:gd name="connsiteX15-719" fmla="*/ 6858003 w 6858003"/>
              <a:gd name="connsiteY15-720" fmla="*/ 0 h 7431875"/>
              <a:gd name="connsiteX0-721" fmla="*/ 6858003 w 6858003"/>
              <a:gd name="connsiteY0-722" fmla="*/ 0 h 7431875"/>
              <a:gd name="connsiteX1-723" fmla="*/ 6858000 w 6858003"/>
              <a:gd name="connsiteY1-724" fmla="*/ 2647737 h 7431875"/>
              <a:gd name="connsiteX2-725" fmla="*/ 6858000 w 6858003"/>
              <a:gd name="connsiteY2-726" fmla="*/ 2792159 h 7431875"/>
              <a:gd name="connsiteX3-727" fmla="*/ 6858000 w 6858003"/>
              <a:gd name="connsiteY3-728" fmla="*/ 3251225 h 7431875"/>
              <a:gd name="connsiteX4-729" fmla="*/ 6858000 w 6858003"/>
              <a:gd name="connsiteY4-730" fmla="*/ 4926504 h 7431875"/>
              <a:gd name="connsiteX5-731" fmla="*/ 6858000 w 6858003"/>
              <a:gd name="connsiteY5-732" fmla="*/ 5070926 h 7431875"/>
              <a:gd name="connsiteX6-733" fmla="*/ 6858000 w 6858003"/>
              <a:gd name="connsiteY6-734" fmla="*/ 5153108 h 7431875"/>
              <a:gd name="connsiteX7-735" fmla="*/ 6858000 w 6858003"/>
              <a:gd name="connsiteY7-736" fmla="*/ 7431875 h 7431875"/>
              <a:gd name="connsiteX8-737" fmla="*/ 0 w 6858003"/>
              <a:gd name="connsiteY8-738" fmla="*/ 7431875 h 7431875"/>
              <a:gd name="connsiteX9-739" fmla="*/ 0 w 6858003"/>
              <a:gd name="connsiteY9-740" fmla="*/ 5153108 h 7431875"/>
              <a:gd name="connsiteX10-741" fmla="*/ 0 w 6858003"/>
              <a:gd name="connsiteY10-742" fmla="*/ 5070926 h 7431875"/>
              <a:gd name="connsiteX11-743" fmla="*/ 0 w 6858003"/>
              <a:gd name="connsiteY11-744" fmla="*/ 4926504 h 7431875"/>
              <a:gd name="connsiteX12-745" fmla="*/ 0 w 6858003"/>
              <a:gd name="connsiteY12-746" fmla="*/ 4268382 h 7431875"/>
              <a:gd name="connsiteX13-747" fmla="*/ 0 w 6858003"/>
              <a:gd name="connsiteY13-748" fmla="*/ 552701 h 7431875"/>
              <a:gd name="connsiteX14-749" fmla="*/ 6858003 w 6858003"/>
              <a:gd name="connsiteY14-750" fmla="*/ 0 h 7431875"/>
              <a:gd name="connsiteX0-751" fmla="*/ 6858003 w 6858003"/>
              <a:gd name="connsiteY0-752" fmla="*/ 0 h 7431875"/>
              <a:gd name="connsiteX1-753" fmla="*/ 6858000 w 6858003"/>
              <a:gd name="connsiteY1-754" fmla="*/ 2647737 h 7431875"/>
              <a:gd name="connsiteX2-755" fmla="*/ 6858000 w 6858003"/>
              <a:gd name="connsiteY2-756" fmla="*/ 2792159 h 7431875"/>
              <a:gd name="connsiteX3-757" fmla="*/ 6858000 w 6858003"/>
              <a:gd name="connsiteY3-758" fmla="*/ 3251225 h 7431875"/>
              <a:gd name="connsiteX4-759" fmla="*/ 6858000 w 6858003"/>
              <a:gd name="connsiteY4-760" fmla="*/ 4926504 h 7431875"/>
              <a:gd name="connsiteX5-761" fmla="*/ 6858000 w 6858003"/>
              <a:gd name="connsiteY5-762" fmla="*/ 5070926 h 7431875"/>
              <a:gd name="connsiteX6-763" fmla="*/ 6858000 w 6858003"/>
              <a:gd name="connsiteY6-764" fmla="*/ 5153108 h 7431875"/>
              <a:gd name="connsiteX7-765" fmla="*/ 6858000 w 6858003"/>
              <a:gd name="connsiteY7-766" fmla="*/ 7431875 h 7431875"/>
              <a:gd name="connsiteX8-767" fmla="*/ 0 w 6858003"/>
              <a:gd name="connsiteY8-768" fmla="*/ 7431875 h 7431875"/>
              <a:gd name="connsiteX9-769" fmla="*/ 0 w 6858003"/>
              <a:gd name="connsiteY9-770" fmla="*/ 5153108 h 7431875"/>
              <a:gd name="connsiteX10-771" fmla="*/ 0 w 6858003"/>
              <a:gd name="connsiteY10-772" fmla="*/ 5070926 h 7431875"/>
              <a:gd name="connsiteX11-773" fmla="*/ 0 w 6858003"/>
              <a:gd name="connsiteY11-774" fmla="*/ 4926504 h 7431875"/>
              <a:gd name="connsiteX12-775" fmla="*/ 0 w 6858003"/>
              <a:gd name="connsiteY12-776" fmla="*/ 552701 h 7431875"/>
              <a:gd name="connsiteX13-777" fmla="*/ 6858003 w 6858003"/>
              <a:gd name="connsiteY13-778" fmla="*/ 0 h 7431875"/>
              <a:gd name="connsiteX0-779" fmla="*/ 6858003 w 6858003"/>
              <a:gd name="connsiteY0-780" fmla="*/ 0 h 7431875"/>
              <a:gd name="connsiteX1-781" fmla="*/ 6858000 w 6858003"/>
              <a:gd name="connsiteY1-782" fmla="*/ 2647737 h 7431875"/>
              <a:gd name="connsiteX2-783" fmla="*/ 6858000 w 6858003"/>
              <a:gd name="connsiteY2-784" fmla="*/ 2792159 h 7431875"/>
              <a:gd name="connsiteX3-785" fmla="*/ 6858000 w 6858003"/>
              <a:gd name="connsiteY3-786" fmla="*/ 3251225 h 7431875"/>
              <a:gd name="connsiteX4-787" fmla="*/ 6858000 w 6858003"/>
              <a:gd name="connsiteY4-788" fmla="*/ 4926504 h 7431875"/>
              <a:gd name="connsiteX5-789" fmla="*/ 6858000 w 6858003"/>
              <a:gd name="connsiteY5-790" fmla="*/ 5070926 h 7431875"/>
              <a:gd name="connsiteX6-791" fmla="*/ 6858000 w 6858003"/>
              <a:gd name="connsiteY6-792" fmla="*/ 5153108 h 7431875"/>
              <a:gd name="connsiteX7-793" fmla="*/ 6858000 w 6858003"/>
              <a:gd name="connsiteY7-794" fmla="*/ 7431875 h 7431875"/>
              <a:gd name="connsiteX8-795" fmla="*/ 0 w 6858003"/>
              <a:gd name="connsiteY8-796" fmla="*/ 7431875 h 7431875"/>
              <a:gd name="connsiteX9-797" fmla="*/ 0 w 6858003"/>
              <a:gd name="connsiteY9-798" fmla="*/ 5153108 h 7431875"/>
              <a:gd name="connsiteX10-799" fmla="*/ 0 w 6858003"/>
              <a:gd name="connsiteY10-800" fmla="*/ 5070926 h 7431875"/>
              <a:gd name="connsiteX11-801" fmla="*/ 0 w 6858003"/>
              <a:gd name="connsiteY11-802" fmla="*/ 552701 h 7431875"/>
              <a:gd name="connsiteX12-803" fmla="*/ 6858003 w 6858003"/>
              <a:gd name="connsiteY12-804" fmla="*/ 0 h 7431875"/>
              <a:gd name="connsiteX0-805" fmla="*/ 6858003 w 6858003"/>
              <a:gd name="connsiteY0-806" fmla="*/ 0 h 7431875"/>
              <a:gd name="connsiteX1-807" fmla="*/ 6858000 w 6858003"/>
              <a:gd name="connsiteY1-808" fmla="*/ 2647737 h 7431875"/>
              <a:gd name="connsiteX2-809" fmla="*/ 6858000 w 6858003"/>
              <a:gd name="connsiteY2-810" fmla="*/ 2792159 h 7431875"/>
              <a:gd name="connsiteX3-811" fmla="*/ 6858000 w 6858003"/>
              <a:gd name="connsiteY3-812" fmla="*/ 3251225 h 7431875"/>
              <a:gd name="connsiteX4-813" fmla="*/ 6858000 w 6858003"/>
              <a:gd name="connsiteY4-814" fmla="*/ 4926504 h 7431875"/>
              <a:gd name="connsiteX5-815" fmla="*/ 6858000 w 6858003"/>
              <a:gd name="connsiteY5-816" fmla="*/ 5070926 h 7431875"/>
              <a:gd name="connsiteX6-817" fmla="*/ 6858000 w 6858003"/>
              <a:gd name="connsiteY6-818" fmla="*/ 5153108 h 7431875"/>
              <a:gd name="connsiteX7-819" fmla="*/ 6858000 w 6858003"/>
              <a:gd name="connsiteY7-820" fmla="*/ 7431875 h 7431875"/>
              <a:gd name="connsiteX8-821" fmla="*/ 0 w 6858003"/>
              <a:gd name="connsiteY8-822" fmla="*/ 7431875 h 7431875"/>
              <a:gd name="connsiteX9-823" fmla="*/ 0 w 6858003"/>
              <a:gd name="connsiteY9-824" fmla="*/ 5153108 h 7431875"/>
              <a:gd name="connsiteX10-825" fmla="*/ 0 w 6858003"/>
              <a:gd name="connsiteY10-826" fmla="*/ 552701 h 7431875"/>
              <a:gd name="connsiteX11-827" fmla="*/ 6858003 w 6858003"/>
              <a:gd name="connsiteY11-828" fmla="*/ 0 h 7431875"/>
              <a:gd name="connsiteX0-829" fmla="*/ 6858003 w 6858003"/>
              <a:gd name="connsiteY0-830" fmla="*/ 0 h 7431875"/>
              <a:gd name="connsiteX1-831" fmla="*/ 6858000 w 6858003"/>
              <a:gd name="connsiteY1-832" fmla="*/ 2647737 h 7431875"/>
              <a:gd name="connsiteX2-833" fmla="*/ 6858000 w 6858003"/>
              <a:gd name="connsiteY2-834" fmla="*/ 2792159 h 7431875"/>
              <a:gd name="connsiteX3-835" fmla="*/ 6858000 w 6858003"/>
              <a:gd name="connsiteY3-836" fmla="*/ 3251225 h 7431875"/>
              <a:gd name="connsiteX4-837" fmla="*/ 6858000 w 6858003"/>
              <a:gd name="connsiteY4-838" fmla="*/ 4926504 h 7431875"/>
              <a:gd name="connsiteX5-839" fmla="*/ 6858000 w 6858003"/>
              <a:gd name="connsiteY5-840" fmla="*/ 5070926 h 7431875"/>
              <a:gd name="connsiteX6-841" fmla="*/ 6858000 w 6858003"/>
              <a:gd name="connsiteY6-842" fmla="*/ 5153108 h 7431875"/>
              <a:gd name="connsiteX7-843" fmla="*/ 6858000 w 6858003"/>
              <a:gd name="connsiteY7-844" fmla="*/ 7431875 h 7431875"/>
              <a:gd name="connsiteX8-845" fmla="*/ 0 w 6858003"/>
              <a:gd name="connsiteY8-846" fmla="*/ 7431875 h 7431875"/>
              <a:gd name="connsiteX9-847" fmla="*/ 0 w 6858003"/>
              <a:gd name="connsiteY9-848" fmla="*/ 552701 h 7431875"/>
              <a:gd name="connsiteX10-849" fmla="*/ 6858003 w 6858003"/>
              <a:gd name="connsiteY10-850" fmla="*/ 0 h 7431875"/>
              <a:gd name="connsiteX0-851" fmla="*/ 6858003 w 6858003"/>
              <a:gd name="connsiteY0-852" fmla="*/ 0 h 7431875"/>
              <a:gd name="connsiteX1-853" fmla="*/ 6858000 w 6858003"/>
              <a:gd name="connsiteY1-854" fmla="*/ 2647737 h 7431875"/>
              <a:gd name="connsiteX2-855" fmla="*/ 6858000 w 6858003"/>
              <a:gd name="connsiteY2-856" fmla="*/ 2792159 h 7431875"/>
              <a:gd name="connsiteX3-857" fmla="*/ 6858000 w 6858003"/>
              <a:gd name="connsiteY3-858" fmla="*/ 3251225 h 7431875"/>
              <a:gd name="connsiteX4-859" fmla="*/ 6858000 w 6858003"/>
              <a:gd name="connsiteY4-860" fmla="*/ 4926504 h 7431875"/>
              <a:gd name="connsiteX5-861" fmla="*/ 6858000 w 6858003"/>
              <a:gd name="connsiteY5-862" fmla="*/ 5070926 h 7431875"/>
              <a:gd name="connsiteX6-863" fmla="*/ 6858000 w 6858003"/>
              <a:gd name="connsiteY6-864" fmla="*/ 7431875 h 7431875"/>
              <a:gd name="connsiteX7-865" fmla="*/ 0 w 6858003"/>
              <a:gd name="connsiteY7-866" fmla="*/ 7431875 h 7431875"/>
              <a:gd name="connsiteX8-867" fmla="*/ 0 w 6858003"/>
              <a:gd name="connsiteY8-868" fmla="*/ 552701 h 7431875"/>
              <a:gd name="connsiteX9-869" fmla="*/ 6858003 w 6858003"/>
              <a:gd name="connsiteY9-870" fmla="*/ 0 h 7431875"/>
              <a:gd name="connsiteX0-871" fmla="*/ 6858003 w 6858003"/>
              <a:gd name="connsiteY0-872" fmla="*/ 0 h 7431875"/>
              <a:gd name="connsiteX1-873" fmla="*/ 6858000 w 6858003"/>
              <a:gd name="connsiteY1-874" fmla="*/ 2647737 h 7431875"/>
              <a:gd name="connsiteX2-875" fmla="*/ 6858000 w 6858003"/>
              <a:gd name="connsiteY2-876" fmla="*/ 2792159 h 7431875"/>
              <a:gd name="connsiteX3-877" fmla="*/ 6858000 w 6858003"/>
              <a:gd name="connsiteY3-878" fmla="*/ 3251225 h 7431875"/>
              <a:gd name="connsiteX4-879" fmla="*/ 6858000 w 6858003"/>
              <a:gd name="connsiteY4-880" fmla="*/ 4926504 h 7431875"/>
              <a:gd name="connsiteX5-881" fmla="*/ 6858000 w 6858003"/>
              <a:gd name="connsiteY5-882" fmla="*/ 7431875 h 7431875"/>
              <a:gd name="connsiteX6-883" fmla="*/ 0 w 6858003"/>
              <a:gd name="connsiteY6-884" fmla="*/ 7431875 h 7431875"/>
              <a:gd name="connsiteX7-885" fmla="*/ 0 w 6858003"/>
              <a:gd name="connsiteY7-886" fmla="*/ 552701 h 7431875"/>
              <a:gd name="connsiteX8-887" fmla="*/ 6858003 w 6858003"/>
              <a:gd name="connsiteY8-888" fmla="*/ 0 h 7431875"/>
              <a:gd name="connsiteX0-889" fmla="*/ 6858003 w 6858003"/>
              <a:gd name="connsiteY0-890" fmla="*/ 0 h 7431875"/>
              <a:gd name="connsiteX1-891" fmla="*/ 6858000 w 6858003"/>
              <a:gd name="connsiteY1-892" fmla="*/ 2647737 h 7431875"/>
              <a:gd name="connsiteX2-893" fmla="*/ 6858000 w 6858003"/>
              <a:gd name="connsiteY2-894" fmla="*/ 2792159 h 7431875"/>
              <a:gd name="connsiteX3-895" fmla="*/ 6858000 w 6858003"/>
              <a:gd name="connsiteY3-896" fmla="*/ 3251225 h 7431875"/>
              <a:gd name="connsiteX4-897" fmla="*/ 6858000 w 6858003"/>
              <a:gd name="connsiteY4-898" fmla="*/ 7431875 h 7431875"/>
              <a:gd name="connsiteX5-899" fmla="*/ 0 w 6858003"/>
              <a:gd name="connsiteY5-900" fmla="*/ 7431875 h 7431875"/>
              <a:gd name="connsiteX6-901" fmla="*/ 0 w 6858003"/>
              <a:gd name="connsiteY6-902" fmla="*/ 552701 h 7431875"/>
              <a:gd name="connsiteX7-903" fmla="*/ 6858003 w 6858003"/>
              <a:gd name="connsiteY7-904" fmla="*/ 0 h 7431875"/>
              <a:gd name="connsiteX0-905" fmla="*/ 6858003 w 6858003"/>
              <a:gd name="connsiteY0-906" fmla="*/ 0 h 7431875"/>
              <a:gd name="connsiteX1-907" fmla="*/ 6858000 w 6858003"/>
              <a:gd name="connsiteY1-908" fmla="*/ 2647737 h 7431875"/>
              <a:gd name="connsiteX2-909" fmla="*/ 6858000 w 6858003"/>
              <a:gd name="connsiteY2-910" fmla="*/ 2792159 h 7431875"/>
              <a:gd name="connsiteX3-911" fmla="*/ 6858000 w 6858003"/>
              <a:gd name="connsiteY3-912" fmla="*/ 7431875 h 7431875"/>
              <a:gd name="connsiteX4-913" fmla="*/ 0 w 6858003"/>
              <a:gd name="connsiteY4-914" fmla="*/ 7431875 h 7431875"/>
              <a:gd name="connsiteX5-915" fmla="*/ 0 w 6858003"/>
              <a:gd name="connsiteY5-916" fmla="*/ 552701 h 7431875"/>
              <a:gd name="connsiteX6-917" fmla="*/ 6858003 w 6858003"/>
              <a:gd name="connsiteY6-918" fmla="*/ 0 h 7431875"/>
              <a:gd name="connsiteX0-919" fmla="*/ 6858003 w 6858003"/>
              <a:gd name="connsiteY0-920" fmla="*/ 0 h 7431875"/>
              <a:gd name="connsiteX1-921" fmla="*/ 6858000 w 6858003"/>
              <a:gd name="connsiteY1-922" fmla="*/ 2647737 h 7431875"/>
              <a:gd name="connsiteX2-923" fmla="*/ 6858000 w 6858003"/>
              <a:gd name="connsiteY2-924" fmla="*/ 7431875 h 7431875"/>
              <a:gd name="connsiteX3-925" fmla="*/ 0 w 6858003"/>
              <a:gd name="connsiteY3-926" fmla="*/ 7431875 h 7431875"/>
              <a:gd name="connsiteX4-927" fmla="*/ 0 w 6858003"/>
              <a:gd name="connsiteY4-928" fmla="*/ 552701 h 7431875"/>
              <a:gd name="connsiteX5-929" fmla="*/ 6858003 w 6858003"/>
              <a:gd name="connsiteY5-930" fmla="*/ 0 h 7431875"/>
              <a:gd name="connsiteX0-931" fmla="*/ 6872517 w 6872517"/>
              <a:gd name="connsiteY0-932" fmla="*/ 42385 h 6879174"/>
              <a:gd name="connsiteX1-933" fmla="*/ 6858000 w 6872517"/>
              <a:gd name="connsiteY1-934" fmla="*/ 2095036 h 6879174"/>
              <a:gd name="connsiteX2-935" fmla="*/ 6858000 w 6872517"/>
              <a:gd name="connsiteY2-936" fmla="*/ 6879174 h 6879174"/>
              <a:gd name="connsiteX3-937" fmla="*/ 0 w 6872517"/>
              <a:gd name="connsiteY3-938" fmla="*/ 6879174 h 6879174"/>
              <a:gd name="connsiteX4-939" fmla="*/ 0 w 6872517"/>
              <a:gd name="connsiteY4-940" fmla="*/ 0 h 6879174"/>
              <a:gd name="connsiteX5-941" fmla="*/ 6872517 w 6872517"/>
              <a:gd name="connsiteY5-942" fmla="*/ 42385 h 6879174"/>
              <a:gd name="connsiteX0-943" fmla="*/ 6872520 w 6872520"/>
              <a:gd name="connsiteY0-944" fmla="*/ 0 h 6880332"/>
              <a:gd name="connsiteX1-945" fmla="*/ 6858000 w 6872520"/>
              <a:gd name="connsiteY1-946" fmla="*/ 2096194 h 6880332"/>
              <a:gd name="connsiteX2-947" fmla="*/ 6858000 w 6872520"/>
              <a:gd name="connsiteY2-948" fmla="*/ 6880332 h 6880332"/>
              <a:gd name="connsiteX3-949" fmla="*/ 0 w 6872520"/>
              <a:gd name="connsiteY3-950" fmla="*/ 6880332 h 6880332"/>
              <a:gd name="connsiteX4-951" fmla="*/ 0 w 6872520"/>
              <a:gd name="connsiteY4-952" fmla="*/ 1158 h 6880332"/>
              <a:gd name="connsiteX5-953" fmla="*/ 6872520 w 6872520"/>
              <a:gd name="connsiteY5-954" fmla="*/ 0 h 6880332"/>
              <a:gd name="connsiteX0-955" fmla="*/ 6872520 w 6872520"/>
              <a:gd name="connsiteY0-956" fmla="*/ 0 h 6880332"/>
              <a:gd name="connsiteX1-957" fmla="*/ 6858000 w 6872520"/>
              <a:gd name="connsiteY1-958" fmla="*/ 2096194 h 6880332"/>
              <a:gd name="connsiteX2-959" fmla="*/ 6858000 w 6872520"/>
              <a:gd name="connsiteY2-960" fmla="*/ 6880332 h 6880332"/>
              <a:gd name="connsiteX3-961" fmla="*/ 0 w 6872520"/>
              <a:gd name="connsiteY3-962" fmla="*/ 6880332 h 6880332"/>
              <a:gd name="connsiteX4-963" fmla="*/ 0 w 6872520"/>
              <a:gd name="connsiteY4-964" fmla="*/ 1158 h 6880332"/>
              <a:gd name="connsiteX5-965" fmla="*/ 6872520 w 6872520"/>
              <a:gd name="connsiteY5-966" fmla="*/ 0 h 6880332"/>
              <a:gd name="connsiteX0-967" fmla="*/ 6843491 w 6858000"/>
              <a:gd name="connsiteY0-968" fmla="*/ 202042 h 6879174"/>
              <a:gd name="connsiteX1-969" fmla="*/ 6858000 w 6858000"/>
              <a:gd name="connsiteY1-970" fmla="*/ 2095036 h 6879174"/>
              <a:gd name="connsiteX2-971" fmla="*/ 6858000 w 6858000"/>
              <a:gd name="connsiteY2-972" fmla="*/ 6879174 h 6879174"/>
              <a:gd name="connsiteX3-973" fmla="*/ 0 w 6858000"/>
              <a:gd name="connsiteY3-974" fmla="*/ 6879174 h 6879174"/>
              <a:gd name="connsiteX4-975" fmla="*/ 0 w 6858000"/>
              <a:gd name="connsiteY4-976" fmla="*/ 0 h 6879174"/>
              <a:gd name="connsiteX5-977" fmla="*/ 6843491 w 6858000"/>
              <a:gd name="connsiteY5-978" fmla="*/ 202042 h 6879174"/>
              <a:gd name="connsiteX0-979" fmla="*/ 6843491 w 6858000"/>
              <a:gd name="connsiteY0-980" fmla="*/ 202042 h 6879174"/>
              <a:gd name="connsiteX1-981" fmla="*/ 6858000 w 6858000"/>
              <a:gd name="connsiteY1-982" fmla="*/ 2095036 h 6879174"/>
              <a:gd name="connsiteX2-983" fmla="*/ 6858000 w 6858000"/>
              <a:gd name="connsiteY2-984" fmla="*/ 6879174 h 6879174"/>
              <a:gd name="connsiteX3-985" fmla="*/ 0 w 6858000"/>
              <a:gd name="connsiteY3-986" fmla="*/ 6879174 h 6879174"/>
              <a:gd name="connsiteX4-987" fmla="*/ 0 w 6858000"/>
              <a:gd name="connsiteY4-988" fmla="*/ 0 h 6879174"/>
              <a:gd name="connsiteX5-989" fmla="*/ 6843491 w 6858000"/>
              <a:gd name="connsiteY5-990" fmla="*/ 202042 h 6879174"/>
              <a:gd name="connsiteX0-991" fmla="*/ 6843491 w 6858000"/>
              <a:gd name="connsiteY0-992" fmla="*/ 202042 h 6879174"/>
              <a:gd name="connsiteX1-993" fmla="*/ 6858000 w 6858000"/>
              <a:gd name="connsiteY1-994" fmla="*/ 2095036 h 6879174"/>
              <a:gd name="connsiteX2-995" fmla="*/ 6858000 w 6858000"/>
              <a:gd name="connsiteY2-996" fmla="*/ 6879174 h 6879174"/>
              <a:gd name="connsiteX3-997" fmla="*/ 0 w 6858000"/>
              <a:gd name="connsiteY3-998" fmla="*/ 6879174 h 6879174"/>
              <a:gd name="connsiteX4-999" fmla="*/ 0 w 6858000"/>
              <a:gd name="connsiteY4-1000" fmla="*/ 0 h 6879174"/>
              <a:gd name="connsiteX5-1001" fmla="*/ 6843491 w 6858000"/>
              <a:gd name="connsiteY5-1002" fmla="*/ 202042 h 6879174"/>
              <a:gd name="connsiteX0-1003" fmla="*/ 6856191 w 6858000"/>
              <a:gd name="connsiteY0-1004" fmla="*/ 214742 h 6879174"/>
              <a:gd name="connsiteX1-1005" fmla="*/ 6858000 w 6858000"/>
              <a:gd name="connsiteY1-1006" fmla="*/ 2095036 h 6879174"/>
              <a:gd name="connsiteX2-1007" fmla="*/ 6858000 w 6858000"/>
              <a:gd name="connsiteY2-1008" fmla="*/ 6879174 h 6879174"/>
              <a:gd name="connsiteX3-1009" fmla="*/ 0 w 6858000"/>
              <a:gd name="connsiteY3-1010" fmla="*/ 6879174 h 6879174"/>
              <a:gd name="connsiteX4-1011" fmla="*/ 0 w 6858000"/>
              <a:gd name="connsiteY4-1012" fmla="*/ 0 h 6879174"/>
              <a:gd name="connsiteX5-1013" fmla="*/ 6856191 w 6858000"/>
              <a:gd name="connsiteY5-1014" fmla="*/ 214742 h 6879174"/>
              <a:gd name="connsiteX0-1015" fmla="*/ 6856191 w 6858000"/>
              <a:gd name="connsiteY0-1016" fmla="*/ 209979 h 6879174"/>
              <a:gd name="connsiteX1-1017" fmla="*/ 6858000 w 6858000"/>
              <a:gd name="connsiteY1-1018" fmla="*/ 2095036 h 6879174"/>
              <a:gd name="connsiteX2-1019" fmla="*/ 6858000 w 6858000"/>
              <a:gd name="connsiteY2-1020" fmla="*/ 6879174 h 6879174"/>
              <a:gd name="connsiteX3-1021" fmla="*/ 0 w 6858000"/>
              <a:gd name="connsiteY3-1022" fmla="*/ 6879174 h 6879174"/>
              <a:gd name="connsiteX4-1023" fmla="*/ 0 w 6858000"/>
              <a:gd name="connsiteY4-1024" fmla="*/ 0 h 6879174"/>
              <a:gd name="connsiteX5-1025" fmla="*/ 6856191 w 6858000"/>
              <a:gd name="connsiteY5-1026" fmla="*/ 209979 h 6879174"/>
              <a:gd name="connsiteX0-1027" fmla="*/ 6868891 w 6868891"/>
              <a:gd name="connsiteY0-1028" fmla="*/ 197279 h 6879174"/>
              <a:gd name="connsiteX1-1029" fmla="*/ 6858000 w 6868891"/>
              <a:gd name="connsiteY1-1030" fmla="*/ 2095036 h 6879174"/>
              <a:gd name="connsiteX2-1031" fmla="*/ 6858000 w 6868891"/>
              <a:gd name="connsiteY2-1032" fmla="*/ 6879174 h 6879174"/>
              <a:gd name="connsiteX3-1033" fmla="*/ 0 w 6868891"/>
              <a:gd name="connsiteY3-1034" fmla="*/ 6879174 h 6879174"/>
              <a:gd name="connsiteX4-1035" fmla="*/ 0 w 6868891"/>
              <a:gd name="connsiteY4-1036" fmla="*/ 0 h 6879174"/>
              <a:gd name="connsiteX5-1037" fmla="*/ 6868891 w 6868891"/>
              <a:gd name="connsiteY5-1038" fmla="*/ 197279 h 6879174"/>
              <a:gd name="connsiteX0-1039" fmla="*/ 6868891 w 7721392"/>
              <a:gd name="connsiteY0-1040" fmla="*/ 197279 h 6879174"/>
              <a:gd name="connsiteX1-1041" fmla="*/ 6858000 w 7721392"/>
              <a:gd name="connsiteY1-1042" fmla="*/ 6879174 h 6879174"/>
              <a:gd name="connsiteX2-1043" fmla="*/ 0 w 7721392"/>
              <a:gd name="connsiteY2-1044" fmla="*/ 6879174 h 6879174"/>
              <a:gd name="connsiteX3-1045" fmla="*/ 0 w 7721392"/>
              <a:gd name="connsiteY3-1046" fmla="*/ 0 h 6879174"/>
              <a:gd name="connsiteX4-1047" fmla="*/ 6868891 w 7721392"/>
              <a:gd name="connsiteY4-1048" fmla="*/ 197279 h 6879174"/>
              <a:gd name="connsiteX0-1049" fmla="*/ 6868891 w 7373946"/>
              <a:gd name="connsiteY0-1050" fmla="*/ 197279 h 6879174"/>
              <a:gd name="connsiteX1-1051" fmla="*/ 6858000 w 7373946"/>
              <a:gd name="connsiteY1-1052" fmla="*/ 6879174 h 6879174"/>
              <a:gd name="connsiteX2-1053" fmla="*/ 0 w 7373946"/>
              <a:gd name="connsiteY2-1054" fmla="*/ 6879174 h 6879174"/>
              <a:gd name="connsiteX3-1055" fmla="*/ 0 w 7373946"/>
              <a:gd name="connsiteY3-1056" fmla="*/ 0 h 6879174"/>
              <a:gd name="connsiteX4-1057" fmla="*/ 6868891 w 7373946"/>
              <a:gd name="connsiteY4-1058" fmla="*/ 197279 h 6879174"/>
              <a:gd name="connsiteX0-1059" fmla="*/ 6868891 w 8182025"/>
              <a:gd name="connsiteY0-1060" fmla="*/ 197279 h 6879174"/>
              <a:gd name="connsiteX1-1061" fmla="*/ 6858000 w 8182025"/>
              <a:gd name="connsiteY1-1062" fmla="*/ 6879174 h 6879174"/>
              <a:gd name="connsiteX2-1063" fmla="*/ 0 w 8182025"/>
              <a:gd name="connsiteY2-1064" fmla="*/ 6879174 h 6879174"/>
              <a:gd name="connsiteX3-1065" fmla="*/ 0 w 8182025"/>
              <a:gd name="connsiteY3-1066" fmla="*/ 0 h 6879174"/>
              <a:gd name="connsiteX4-1067" fmla="*/ 6868891 w 8182025"/>
              <a:gd name="connsiteY4-1068" fmla="*/ 197279 h 6879174"/>
              <a:gd name="connsiteX0-1069" fmla="*/ 6868891 w 8182025"/>
              <a:gd name="connsiteY0-1070" fmla="*/ 197279 h 6879174"/>
              <a:gd name="connsiteX1-1071" fmla="*/ 6858000 w 8182025"/>
              <a:gd name="connsiteY1-1072" fmla="*/ 6879174 h 6879174"/>
              <a:gd name="connsiteX2-1073" fmla="*/ 0 w 8182025"/>
              <a:gd name="connsiteY2-1074" fmla="*/ 6879174 h 6879174"/>
              <a:gd name="connsiteX3-1075" fmla="*/ 0 w 8182025"/>
              <a:gd name="connsiteY3-1076" fmla="*/ 0 h 6879174"/>
              <a:gd name="connsiteX4-1077" fmla="*/ 6868891 w 8182025"/>
              <a:gd name="connsiteY4-1078" fmla="*/ 197279 h 6879174"/>
              <a:gd name="connsiteX0-1079" fmla="*/ 6868891 w 8182025"/>
              <a:gd name="connsiteY0-1080" fmla="*/ 197279 h 6879174"/>
              <a:gd name="connsiteX1-1081" fmla="*/ 6858000 w 8182025"/>
              <a:gd name="connsiteY1-1082" fmla="*/ 6879174 h 6879174"/>
              <a:gd name="connsiteX2-1083" fmla="*/ 0 w 8182025"/>
              <a:gd name="connsiteY2-1084" fmla="*/ 6879174 h 6879174"/>
              <a:gd name="connsiteX3-1085" fmla="*/ 0 w 8182025"/>
              <a:gd name="connsiteY3-1086" fmla="*/ 0 h 6879174"/>
              <a:gd name="connsiteX4-1087" fmla="*/ 6868891 w 8182025"/>
              <a:gd name="connsiteY4-1088" fmla="*/ 197279 h 6879174"/>
              <a:gd name="connsiteX0-1089" fmla="*/ 6868891 w 8182025"/>
              <a:gd name="connsiteY0-1090" fmla="*/ 197279 h 6879174"/>
              <a:gd name="connsiteX1-1091" fmla="*/ 6858000 w 8182025"/>
              <a:gd name="connsiteY1-1092" fmla="*/ 6879174 h 6879174"/>
              <a:gd name="connsiteX2-1093" fmla="*/ 0 w 8182025"/>
              <a:gd name="connsiteY2-1094" fmla="*/ 6879174 h 6879174"/>
              <a:gd name="connsiteX3-1095" fmla="*/ 0 w 8182025"/>
              <a:gd name="connsiteY3-1096" fmla="*/ 0 h 6879174"/>
              <a:gd name="connsiteX4-1097" fmla="*/ 6868891 w 8182025"/>
              <a:gd name="connsiteY4-1098" fmla="*/ 197279 h 6879174"/>
              <a:gd name="connsiteX0-1099" fmla="*/ 6868891 w 7374082"/>
              <a:gd name="connsiteY0-1100" fmla="*/ 197279 h 7217839"/>
              <a:gd name="connsiteX1-1101" fmla="*/ 6858000 w 7374082"/>
              <a:gd name="connsiteY1-1102" fmla="*/ 6879174 h 7217839"/>
              <a:gd name="connsiteX2-1103" fmla="*/ 0 w 7374082"/>
              <a:gd name="connsiteY2-1104" fmla="*/ 6879174 h 7217839"/>
              <a:gd name="connsiteX3-1105" fmla="*/ 0 w 7374082"/>
              <a:gd name="connsiteY3-1106" fmla="*/ 0 h 7217839"/>
              <a:gd name="connsiteX4-1107" fmla="*/ 6868891 w 7374082"/>
              <a:gd name="connsiteY4-1108" fmla="*/ 197279 h 7217839"/>
              <a:gd name="connsiteX0-1109" fmla="*/ 6868891 w 7513044"/>
              <a:gd name="connsiteY0-1110" fmla="*/ 197279 h 6879174"/>
              <a:gd name="connsiteX1-1111" fmla="*/ 6858000 w 7513044"/>
              <a:gd name="connsiteY1-1112" fmla="*/ 6879174 h 6879174"/>
              <a:gd name="connsiteX2-1113" fmla="*/ 0 w 7513044"/>
              <a:gd name="connsiteY2-1114" fmla="*/ 6879174 h 6879174"/>
              <a:gd name="connsiteX3-1115" fmla="*/ 0 w 7513044"/>
              <a:gd name="connsiteY3-1116" fmla="*/ 0 h 6879174"/>
              <a:gd name="connsiteX4-1117" fmla="*/ 6868891 w 7513044"/>
              <a:gd name="connsiteY4-1118" fmla="*/ 197279 h 6879174"/>
              <a:gd name="connsiteX0-1119" fmla="*/ 6868891 w 7374082"/>
              <a:gd name="connsiteY0-1120" fmla="*/ 197279 h 6879174"/>
              <a:gd name="connsiteX1-1121" fmla="*/ 6858000 w 7374082"/>
              <a:gd name="connsiteY1-1122" fmla="*/ 6879174 h 6879174"/>
              <a:gd name="connsiteX2-1123" fmla="*/ 0 w 7374082"/>
              <a:gd name="connsiteY2-1124" fmla="*/ 6879174 h 6879174"/>
              <a:gd name="connsiteX3-1125" fmla="*/ 0 w 7374082"/>
              <a:gd name="connsiteY3-1126" fmla="*/ 0 h 6879174"/>
              <a:gd name="connsiteX4-1127" fmla="*/ 6868891 w 7374082"/>
              <a:gd name="connsiteY4-1128" fmla="*/ 197279 h 6879174"/>
              <a:gd name="connsiteX0-1129" fmla="*/ 6868891 w 6868891"/>
              <a:gd name="connsiteY0-1130" fmla="*/ 197279 h 6879174"/>
              <a:gd name="connsiteX1-1131" fmla="*/ 6858000 w 6868891"/>
              <a:gd name="connsiteY1-1132" fmla="*/ 6879174 h 6879174"/>
              <a:gd name="connsiteX2-1133" fmla="*/ 0 w 6868891"/>
              <a:gd name="connsiteY2-1134" fmla="*/ 6879174 h 6879174"/>
              <a:gd name="connsiteX3-1135" fmla="*/ 0 w 6868891"/>
              <a:gd name="connsiteY3-1136" fmla="*/ 0 h 6879174"/>
              <a:gd name="connsiteX4-1137" fmla="*/ 6868891 w 6868891"/>
              <a:gd name="connsiteY4-1138" fmla="*/ 197279 h 68791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68891" h="6879174">
                <a:moveTo>
                  <a:pt x="6868891" y="197279"/>
                </a:moveTo>
                <a:cubicBezTo>
                  <a:pt x="6865263" y="1808265"/>
                  <a:pt x="6858000" y="6879174"/>
                  <a:pt x="6858000" y="6879174"/>
                </a:cubicBezTo>
                <a:lnTo>
                  <a:pt x="0" y="6879174"/>
                </a:lnTo>
                <a:lnTo>
                  <a:pt x="0" y="0"/>
                </a:lnTo>
                <a:cubicBezTo>
                  <a:pt x="2329546" y="1257529"/>
                  <a:pt x="4524837" y="1741029"/>
                  <a:pt x="6868891" y="1972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14456" y="2317774"/>
            <a:ext cx="316801" cy="31680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939291" y="2275723"/>
            <a:ext cx="1198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实验目标</a:t>
            </a:r>
          </a:p>
        </p:txBody>
      </p:sp>
      <p:sp>
        <p:nvSpPr>
          <p:cNvPr id="74" name="矩形 73"/>
          <p:cNvSpPr/>
          <p:nvPr/>
        </p:nvSpPr>
        <p:spPr>
          <a:xfrm>
            <a:off x="6914456" y="3013911"/>
            <a:ext cx="316801" cy="316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939291" y="3670862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方案设计</a:t>
            </a:r>
          </a:p>
        </p:txBody>
      </p:sp>
      <p:sp>
        <p:nvSpPr>
          <p:cNvPr id="76" name="矩形 75"/>
          <p:cNvSpPr/>
          <p:nvPr/>
        </p:nvSpPr>
        <p:spPr>
          <a:xfrm>
            <a:off x="6931232" y="3713325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939291" y="4366080"/>
            <a:ext cx="198002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光栅光谱仪搭建</a:t>
            </a:r>
          </a:p>
        </p:txBody>
      </p:sp>
      <p:sp>
        <p:nvSpPr>
          <p:cNvPr id="78" name="矩形 77"/>
          <p:cNvSpPr/>
          <p:nvPr/>
        </p:nvSpPr>
        <p:spPr>
          <a:xfrm>
            <a:off x="6914456" y="4409462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923978" y="5061310"/>
            <a:ext cx="1452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总结与致谢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000054" y="1381424"/>
            <a:ext cx="384784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sym typeface="微软雅黑" panose="020B0503020204020204" pitchFamily="34" charset="-122"/>
              </a:rPr>
              <a:t>目录 </a:t>
            </a:r>
            <a:r>
              <a:rPr lang="en-US" altLang="zh-CN" sz="3600" dirty="0">
                <a:sym typeface="微软雅黑" panose="020B0503020204020204" pitchFamily="34" charset="-122"/>
              </a:rPr>
              <a:t>| CONTENT</a:t>
            </a:r>
          </a:p>
        </p:txBody>
      </p:sp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03" y="308267"/>
            <a:ext cx="1397000" cy="1397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931231" y="5102300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39291" y="2976309"/>
            <a:ext cx="1198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实验原理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2722" y="561080"/>
            <a:ext cx="10972800" cy="533400"/>
          </a:xfrm>
        </p:spPr>
        <p:txBody>
          <a:bodyPr/>
          <a:lstStyle/>
          <a:p>
            <a:r>
              <a:rPr lang="zh-CN" altLang="en-US" dirty="0"/>
              <a:t>傅里叶光谱仪原理</a:t>
            </a:r>
          </a:p>
        </p:txBody>
      </p:sp>
      <p:sp>
        <p:nvSpPr>
          <p:cNvPr id="5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3"/>
              <p:cNvSpPr txBox="1"/>
              <p:nvPr/>
            </p:nvSpPr>
            <p:spPr bwMode="auto">
              <a:xfrm>
                <a:off x="944245" y="1791970"/>
                <a:ext cx="10302875" cy="2552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在迈克尔逊干涉仪中，光谱</a:t>
                </a:r>
                <a:r>
                  <a:rPr lang="en-US" altLang="zh-CN" kern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i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𝜆</m:t>
                    </m:r>
                  </m:oMath>
                </a14:m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)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非相干叠加</a:t>
                </a: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					</a:t>
                </a:r>
                <a14:m>
                  <m:oMath xmlns:m="http://schemas.openxmlformats.org/officeDocument/2006/math"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𝐼</m:t>
                    </m:r>
                    <m:d>
                      <m:dPr>
                        <m:ctrlP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𝑥</m:t>
                        </m:r>
                      </m:e>
                    </m:d>
                    <m:r>
                      <a:rPr lang="en-US" altLang="zh-CN" i="1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微软雅黑" panose="020B0503020204020204" pitchFamily="34" charset="-122"/>
                      </a:rPr>
                      <m:t>−</m:t>
                    </m:r>
                    <m:sSub>
                      <m:sSub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𝐼</m:t>
                        </m:r>
                      </m:e>
                      <m:sub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0</m:t>
                        </m:r>
                      </m:sub>
                    </m:sSub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=</m:t>
                    </m:r>
                    <m:f>
                      <m:fPr>
                        <m:ctrlP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fPr>
                      <m:num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1</m:t>
                        </m:r>
                      </m:num>
                      <m:den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2</m:t>
                        </m:r>
                        <m:r>
                          <a:rPr lang="zh-CN" altLang="en-US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𝜋</m:t>
                        </m:r>
                      </m:den>
                    </m:f>
                    <m:nary>
                      <m:naryPr>
                        <m:ctrlP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−</m:t>
                        </m:r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∞</m:t>
                        </m:r>
                      </m:sub>
                      <m:sup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+</m:t>
                        </m:r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∞</m:t>
                        </m:r>
                      </m:sup>
                      <m:e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𝑖</m:t>
                        </m:r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(</m:t>
                        </m:r>
                        <m:r>
                          <a:rPr lang="zh-CN" altLang="en-US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𝜆</m:t>
                        </m:r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)</m:t>
                        </m:r>
                      </m:e>
                    </m:nary>
                    <m:r>
                      <a:rPr lang="en-US" altLang="zh-CN" b="0" i="0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∗</m:t>
                    </m:r>
                    <m:func>
                      <m:func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cos</m:t>
                        </m:r>
                      </m:fName>
                      <m:e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𝑘𝑥</m:t>
                        </m:r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∗</m:t>
                        </m:r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𝑑</m:t>
                        </m:r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𝑘</m:t>
                        </m:r>
                      </m:e>
                    </m:func>
                  </m:oMath>
                </a14:m>
                <a:endParaRPr lang="en-US" altLang="zh-CN" b="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而上式在数学上有着逆变换，这是我们的实验理论基础</a:t>
                </a:r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						   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𝑖</m:t>
                    </m:r>
                    <m:d>
                      <m:d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zh-CN" altLang="en-US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𝜆</m:t>
                        </m:r>
                      </m:e>
                    </m:d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=</m:t>
                    </m:r>
                    <m:nary>
                      <m:nary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−</m:t>
                        </m:r>
                        <m:r>
                          <a:rPr lang="en-US" altLang="zh-CN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∞</m:t>
                        </m:r>
                      </m:sub>
                      <m:sup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+</m:t>
                        </m:r>
                        <m: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∞</m:t>
                        </m:r>
                      </m:sup>
                      <m:e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[</m:t>
                        </m:r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𝐼</m:t>
                        </m:r>
                        <m:d>
                          <m:dPr>
                            <m:ctrlP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</m:ctrlPr>
                          </m:dPr>
                          <m:e>
                            <m: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b="0" i="1" kern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微软雅黑" panose="020B0503020204020204" pitchFamily="34" charset="-122"/>
                          </a:rPr>
                          <m:t>]</m:t>
                        </m:r>
                        <m:func>
                          <m:funcPr>
                            <m:ctrlP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cos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CN" b="0" i="1" kern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</m:ctrlPr>
                              </m:fPr>
                              <m:num>
                                <m:r>
                                  <a:rPr lang="en-US" altLang="zh-CN" b="0" i="1" kern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2</m:t>
                                </m:r>
                                <m:r>
                                  <a:rPr lang="zh-CN" altLang="en-US" b="0" i="1" kern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𝜋</m:t>
                                </m:r>
                                <m:r>
                                  <a:rPr lang="en-US" altLang="zh-CN" b="0" i="1" kern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altLang="zh-CN" b="0" i="1" kern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微软雅黑" panose="020B0503020204020204" pitchFamily="34" charset="-122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altLang="zh-CN" b="0" i="1" kern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微软雅黑" panose="020B0503020204020204" pitchFamily="34" charset="-122"/>
                              </a:rPr>
                              <m:t>𝑑𝑥</m:t>
                            </m:r>
                          </m:e>
                        </m:func>
                      </m:e>
                    </m:nary>
                    <m:r>
                      <a:rPr lang="en-US" altLang="zh-CN" b="0" i="1" kern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  </m:t>
                    </m:r>
                  </m:oMath>
                </a14:m>
                <a:endParaRPr lang="en-US" altLang="zh-CN" b="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  <a:defRPr/>
                </a:pP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所以，理论上只要测出不同厚度</a:t>
                </a:r>
                <a:r>
                  <a:rPr lang="en-US" altLang="zh-CN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x</a:t>
                </a:r>
                <a:r>
                  <a:rPr lang="zh-CN" altLang="en-US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下的光强值，再进行上式变换即可得到</a:t>
                </a:r>
                <a14:m>
                  <m:oMath xmlns:m="http://schemas.openxmlformats.org/officeDocument/2006/math">
                    <m:r>
                      <a:rPr lang="en-US" altLang="zh-CN" i="1" ker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m:t>𝑖</m:t>
                    </m:r>
                    <m:d>
                      <m:dPr>
                        <m:ctrlPr>
                          <a:rPr lang="en-US" altLang="zh-CN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zh-CN" altLang="en-US" i="1" ker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微软雅黑" panose="020B0503020204020204" pitchFamily="34" charset="-122"/>
                          </a:rPr>
                          <m:t>𝜆</m:t>
                        </m:r>
                      </m:e>
                    </m:d>
                  </m:oMath>
                </a14:m>
                <a:endParaRPr lang="en-US" altLang="zh-CN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4245" y="1791970"/>
                <a:ext cx="10302875" cy="2552943"/>
              </a:xfrm>
              <a:prstGeom prst="rect">
                <a:avLst/>
              </a:prstGeom>
              <a:blipFill>
                <a:blip r:embed="rId2"/>
                <a:stretch>
                  <a:fillRect l="-533" b="-10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2722" y="561080"/>
            <a:ext cx="10972800" cy="533400"/>
          </a:xfrm>
        </p:spPr>
        <p:txBody>
          <a:bodyPr/>
          <a:lstStyle/>
          <a:p>
            <a:r>
              <a:rPr lang="zh-CN" altLang="en-US" dirty="0"/>
              <a:t>傅里叶光谱仪原理</a:t>
            </a:r>
          </a:p>
        </p:txBody>
      </p:sp>
      <p:sp>
        <p:nvSpPr>
          <p:cNvPr id="5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9" b="29299"/>
          <a:stretch/>
        </p:blipFill>
        <p:spPr>
          <a:xfrm>
            <a:off x="2954108" y="2021424"/>
            <a:ext cx="5338341" cy="377662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67580" y="1488013"/>
            <a:ext cx="633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教材上的简化版原理图如下：</a:t>
            </a:r>
          </a:p>
        </p:txBody>
      </p:sp>
    </p:spTree>
    <p:extLst>
      <p:ext uri="{BB962C8B-B14F-4D97-AF65-F5344CB8AC3E}">
        <p14:creationId xmlns:p14="http://schemas.microsoft.com/office/powerpoint/2010/main" val="12888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282" y="557640"/>
            <a:ext cx="10972800" cy="533400"/>
          </a:xfrm>
        </p:spPr>
        <p:txBody>
          <a:bodyPr/>
          <a:lstStyle/>
          <a:p>
            <a:r>
              <a:rPr lang="zh-CN" altLang="en-US" dirty="0"/>
              <a:t>闪耀光栅光谱仪原理</a:t>
            </a:r>
          </a:p>
        </p:txBody>
      </p:sp>
      <p:sp>
        <p:nvSpPr>
          <p:cNvPr id="5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Box 3"/>
          <p:cNvSpPr txBox="1"/>
          <p:nvPr/>
        </p:nvSpPr>
        <p:spPr bwMode="auto">
          <a:xfrm>
            <a:off x="1029526" y="1532877"/>
            <a:ext cx="44270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光栅光谱仪即是利用入射平行光，出射平行光造成的光程差来进行衍射。我们先根据光栅参数计算出闪腰角，然后设计右图所示的结构设想和公式推导。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FB7CFA3-B8F9-41FB-9FD7-ECC0E192D285}"/>
                  </a:ext>
                </a:extLst>
              </p:cNvPr>
              <p:cNvSpPr txBox="1"/>
              <p:nvPr/>
            </p:nvSpPr>
            <p:spPr>
              <a:xfrm>
                <a:off x="1029526" y="3663300"/>
                <a:ext cx="6494647" cy="933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观测波长为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λ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的光线的</a:t>
                </a: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</a:t>
                </a:r>
                <a:r>
                  <a:rPr lang="zh-CN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级强谱线的条件</a:t>
                </a:r>
                <a:r>
                  <a:rPr lang="zh-CN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</a:t>
                </a:r>
                <a:endPara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u="sng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u="sng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d>
                          <m:dPr>
                            <m:ctrlPr>
                              <a:rPr lang="en-US" altLang="zh-CN" i="1" u="sng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u="sng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zh-CN" b="0" i="1" u="sng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u="sng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CN" b="0" i="1" u="sng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u="sng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d>
                          <m:dPr>
                            <m:ctrlPr>
                              <a:rPr lang="en-US" altLang="zh-CN" i="1" u="sng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u="sng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</a:t>
                </a:r>
                <a:r>
                  <a:rPr lang="en-US" altLang="zh-CN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kλ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FB7CFA3-B8F9-41FB-9FD7-ECC0E192D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526" y="3663300"/>
                <a:ext cx="6494647" cy="933141"/>
              </a:xfrm>
              <a:prstGeom prst="rect">
                <a:avLst/>
              </a:prstGeom>
              <a:blipFill>
                <a:blip r:embed="rId2"/>
                <a:stretch>
                  <a:fillRect l="-845" b="-7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4" name="墨迹 83">
                <a:extLst>
                  <a:ext uri="{FF2B5EF4-FFF2-40B4-BE49-F238E27FC236}">
                    <a16:creationId xmlns:a16="http://schemas.microsoft.com/office/drawing/2014/main" id="{9AA28BBC-61A2-498B-BBB5-1A35BD44D774}"/>
                  </a:ext>
                </a:extLst>
              </p14:cNvPr>
              <p14:cNvContentPartPr/>
              <p14:nvPr/>
            </p14:nvContentPartPr>
            <p14:xfrm>
              <a:off x="9456545" y="4263590"/>
              <a:ext cx="360" cy="360"/>
            </p14:xfrm>
          </p:contentPart>
        </mc:Choice>
        <mc:Fallback xmlns="">
          <p:pic>
            <p:nvPicPr>
              <p:cNvPr id="84" name="墨迹 83">
                <a:extLst>
                  <a:ext uri="{FF2B5EF4-FFF2-40B4-BE49-F238E27FC236}">
                    <a16:creationId xmlns:a16="http://schemas.microsoft.com/office/drawing/2014/main" id="{9AA28BBC-61A2-498B-BBB5-1A35BD44D77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447545" y="425495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组合 2"/>
          <p:cNvGrpSpPr/>
          <p:nvPr/>
        </p:nvGrpSpPr>
        <p:grpSpPr>
          <a:xfrm>
            <a:off x="7524173" y="4205822"/>
            <a:ext cx="1760101" cy="1236573"/>
            <a:chOff x="6028881" y="4747299"/>
            <a:chExt cx="1760101" cy="1236573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34E6C9CC-9A4D-4EB6-9B72-C6426C0CD7C4}"/>
                </a:ext>
              </a:extLst>
            </p:cNvPr>
            <p:cNvCxnSpPr/>
            <p:nvPr/>
          </p:nvCxnSpPr>
          <p:spPr>
            <a:xfrm>
              <a:off x="6391324" y="5680651"/>
              <a:ext cx="1013895" cy="30322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A208BB97-B535-4EB1-BA39-7E2D08D477FF}"/>
                </a:ext>
              </a:extLst>
            </p:cNvPr>
            <p:cNvCxnSpPr/>
            <p:nvPr/>
          </p:nvCxnSpPr>
          <p:spPr>
            <a:xfrm>
              <a:off x="6614002" y="4747299"/>
              <a:ext cx="0" cy="9949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6BA3FA8-A5D3-4CEF-88DD-55B61FCDE680}"/>
                </a:ext>
              </a:extLst>
            </p:cNvPr>
            <p:cNvCxnSpPr/>
            <p:nvPr/>
          </p:nvCxnSpPr>
          <p:spPr>
            <a:xfrm>
              <a:off x="7073571" y="4770207"/>
              <a:ext cx="0" cy="1104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99BA81E5-4BEC-40F6-AF9C-13ED1A837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4002" y="4818367"/>
              <a:ext cx="786479" cy="923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D6E407CD-0031-4F5F-BD75-8117517ADAEB}"/>
                </a:ext>
              </a:extLst>
            </p:cNvPr>
            <p:cNvCxnSpPr/>
            <p:nvPr/>
          </p:nvCxnSpPr>
          <p:spPr>
            <a:xfrm flipV="1">
              <a:off x="7078309" y="5007880"/>
              <a:ext cx="710673" cy="867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92999A2D-B0FD-4018-9E48-CFEC7844FEDB}"/>
                </a:ext>
              </a:extLst>
            </p:cNvPr>
            <p:cNvCxnSpPr/>
            <p:nvPr/>
          </p:nvCxnSpPr>
          <p:spPr>
            <a:xfrm>
              <a:off x="6028881" y="5923062"/>
              <a:ext cx="113995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86E1939-24A4-4E73-8769-2F80DA1B5408}"/>
                    </a:ext>
                  </a:extLst>
                </p:cNvPr>
                <p:cNvSpPr txBox="1"/>
                <p:nvPr/>
              </p:nvSpPr>
              <p:spPr>
                <a:xfrm>
                  <a:off x="6390999" y="5693762"/>
                  <a:ext cx="20879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B86E1939-24A4-4E73-8769-2F80DA1B54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0999" y="5693762"/>
                  <a:ext cx="208790" cy="276999"/>
                </a:xfrm>
                <a:prstGeom prst="rect">
                  <a:avLst/>
                </a:prstGeom>
                <a:blipFill>
                  <a:blip r:embed="rId61"/>
                  <a:stretch>
                    <a:fillRect l="-20588" r="-23529" b="-652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005B510-8CD2-424E-B6E7-A3E5AD3A6536}"/>
                    </a:ext>
                  </a:extLst>
                </p:cNvPr>
                <p:cNvSpPr txBox="1"/>
                <p:nvPr/>
              </p:nvSpPr>
              <p:spPr>
                <a:xfrm>
                  <a:off x="7101581" y="5322554"/>
                  <a:ext cx="208790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α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9005B510-8CD2-424E-B6E7-A3E5AD3A6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1581" y="5322554"/>
                  <a:ext cx="208790" cy="276999"/>
                </a:xfrm>
                <a:prstGeom prst="rect">
                  <a:avLst/>
                </a:prstGeom>
                <a:blipFill>
                  <a:blip r:embed="rId62"/>
                  <a:stretch>
                    <a:fillRect l="-11765" r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3" name="墨迹 22">
                  <a:extLst>
                    <a:ext uri="{FF2B5EF4-FFF2-40B4-BE49-F238E27FC236}">
                      <a16:creationId xmlns:a16="http://schemas.microsoft.com/office/drawing/2014/main" id="{2D5EAD04-3C6C-4E48-9DD6-8369F5C562D5}"/>
                    </a:ext>
                  </a:extLst>
                </p14:cNvPr>
                <p14:cNvContentPartPr/>
                <p14:nvPr/>
              </p14:nvContentPartPr>
              <p14:xfrm>
                <a:off x="6760505" y="5789270"/>
                <a:ext cx="24120" cy="109080"/>
              </p14:xfrm>
            </p:contentPart>
          </mc:Choice>
          <mc:Fallback xmlns="">
            <p:pic>
              <p:nvPicPr>
                <p:cNvPr id="23" name="墨迹 22">
                  <a:extLst>
                    <a:ext uri="{FF2B5EF4-FFF2-40B4-BE49-F238E27FC236}">
                      <a16:creationId xmlns:a16="http://schemas.microsoft.com/office/drawing/2014/main" id="{2D5EAD04-3C6C-4E48-9DD6-8369F5C562D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748445" y="5777030"/>
                  <a:ext cx="482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4" name="墨迹 23">
                  <a:extLst>
                    <a:ext uri="{FF2B5EF4-FFF2-40B4-BE49-F238E27FC236}">
                      <a16:creationId xmlns:a16="http://schemas.microsoft.com/office/drawing/2014/main" id="{0133FFF4-18EC-482B-9711-56625BE59390}"/>
                    </a:ext>
                  </a:extLst>
                </p14:cNvPr>
                <p14:cNvContentPartPr/>
                <p14:nvPr/>
              </p14:nvContentPartPr>
              <p14:xfrm>
                <a:off x="7078025" y="5631950"/>
                <a:ext cx="168120" cy="22680"/>
              </p14:xfrm>
            </p:contentPart>
          </mc:Choice>
          <mc:Fallback xmlns="">
            <p:pic>
              <p:nvPicPr>
                <p:cNvPr id="24" name="墨迹 23">
                  <a:extLst>
                    <a:ext uri="{FF2B5EF4-FFF2-40B4-BE49-F238E27FC236}">
                      <a16:creationId xmlns:a16="http://schemas.microsoft.com/office/drawing/2014/main" id="{0133FFF4-18EC-482B-9711-56625BE5939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5759" y="5619710"/>
                  <a:ext cx="189406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2" name="墨迹 81">
                  <a:extLst>
                    <a:ext uri="{FF2B5EF4-FFF2-40B4-BE49-F238E27FC236}">
                      <a16:creationId xmlns:a16="http://schemas.microsoft.com/office/drawing/2014/main" id="{CC571C76-7A5A-4D41-9B94-BB11CC52D9FD}"/>
                    </a:ext>
                  </a:extLst>
                </p14:cNvPr>
                <p14:cNvContentPartPr/>
                <p14:nvPr/>
              </p14:nvContentPartPr>
              <p14:xfrm>
                <a:off x="6626225" y="5102030"/>
                <a:ext cx="38160" cy="141480"/>
              </p14:xfrm>
            </p:contentPart>
          </mc:Choice>
          <mc:Fallback xmlns="">
            <p:pic>
              <p:nvPicPr>
                <p:cNvPr id="82" name="墨迹 81">
                  <a:extLst>
                    <a:ext uri="{FF2B5EF4-FFF2-40B4-BE49-F238E27FC236}">
                      <a16:creationId xmlns:a16="http://schemas.microsoft.com/office/drawing/2014/main" id="{CC571C76-7A5A-4D41-9B94-BB11CC52D9F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617225" y="5093030"/>
                  <a:ext cx="561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3" name="墨迹 82">
                  <a:extLst>
                    <a:ext uri="{FF2B5EF4-FFF2-40B4-BE49-F238E27FC236}">
                      <a16:creationId xmlns:a16="http://schemas.microsoft.com/office/drawing/2014/main" id="{D9391098-0285-46A1-B022-A52258A8D17F}"/>
                    </a:ext>
                  </a:extLst>
                </p14:cNvPr>
                <p14:cNvContentPartPr/>
                <p14:nvPr/>
              </p14:nvContentPartPr>
              <p14:xfrm>
                <a:off x="7085945" y="4903310"/>
                <a:ext cx="35640" cy="131760"/>
              </p14:xfrm>
            </p:contentPart>
          </mc:Choice>
          <mc:Fallback xmlns="">
            <p:pic>
              <p:nvPicPr>
                <p:cNvPr id="83" name="墨迹 82">
                  <a:extLst>
                    <a:ext uri="{FF2B5EF4-FFF2-40B4-BE49-F238E27FC236}">
                      <a16:creationId xmlns:a16="http://schemas.microsoft.com/office/drawing/2014/main" id="{D9391098-0285-46A1-B022-A52258A8D17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076853" y="4894310"/>
                  <a:ext cx="53824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5" name="墨迹 84">
                  <a:extLst>
                    <a:ext uri="{FF2B5EF4-FFF2-40B4-BE49-F238E27FC236}">
                      <a16:creationId xmlns:a16="http://schemas.microsoft.com/office/drawing/2014/main" id="{18C4E94A-189F-4622-BA4D-01812EDA3746}"/>
                    </a:ext>
                  </a:extLst>
                </p14:cNvPr>
                <p14:cNvContentPartPr/>
                <p14:nvPr/>
              </p14:nvContentPartPr>
              <p14:xfrm>
                <a:off x="7037705" y="4911230"/>
                <a:ext cx="37800" cy="140040"/>
              </p14:xfrm>
            </p:contentPart>
          </mc:Choice>
          <mc:Fallback xmlns="">
            <p:pic>
              <p:nvPicPr>
                <p:cNvPr id="85" name="墨迹 84">
                  <a:extLst>
                    <a:ext uri="{FF2B5EF4-FFF2-40B4-BE49-F238E27FC236}">
                      <a16:creationId xmlns:a16="http://schemas.microsoft.com/office/drawing/2014/main" id="{18C4E94A-189F-4622-BA4D-01812EDA374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028705" y="4902230"/>
                  <a:ext cx="558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7" name="墨迹 86">
                  <a:extLst>
                    <a:ext uri="{FF2B5EF4-FFF2-40B4-BE49-F238E27FC236}">
                      <a16:creationId xmlns:a16="http://schemas.microsoft.com/office/drawing/2014/main" id="{B43AACD9-32B2-49F7-A2D8-A93B7BDA96C1}"/>
                    </a:ext>
                  </a:extLst>
                </p14:cNvPr>
                <p14:cNvContentPartPr/>
                <p14:nvPr/>
              </p14:nvContentPartPr>
              <p14:xfrm>
                <a:off x="6572225" y="5107790"/>
                <a:ext cx="35640" cy="131400"/>
              </p14:xfrm>
            </p:contentPart>
          </mc:Choice>
          <mc:Fallback xmlns="">
            <p:pic>
              <p:nvPicPr>
                <p:cNvPr id="87" name="墨迹 86">
                  <a:extLst>
                    <a:ext uri="{FF2B5EF4-FFF2-40B4-BE49-F238E27FC236}">
                      <a16:creationId xmlns:a16="http://schemas.microsoft.com/office/drawing/2014/main" id="{B43AACD9-32B2-49F7-A2D8-A93B7BDA96C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563225" y="5098790"/>
                  <a:ext cx="536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88" name="墨迹 87">
                  <a:extLst>
                    <a:ext uri="{FF2B5EF4-FFF2-40B4-BE49-F238E27FC236}">
                      <a16:creationId xmlns:a16="http://schemas.microsoft.com/office/drawing/2014/main" id="{8AC0B63E-33FA-4EC5-9B1D-FF87D4A16082}"/>
                    </a:ext>
                  </a:extLst>
                </p14:cNvPr>
                <p14:cNvContentPartPr/>
                <p14:nvPr/>
              </p14:nvContentPartPr>
              <p14:xfrm>
                <a:off x="6812705" y="5354750"/>
                <a:ext cx="124920" cy="90720"/>
              </p14:xfrm>
            </p:contentPart>
          </mc:Choice>
          <mc:Fallback xmlns="">
            <p:pic>
              <p:nvPicPr>
                <p:cNvPr id="88" name="墨迹 87">
                  <a:extLst>
                    <a:ext uri="{FF2B5EF4-FFF2-40B4-BE49-F238E27FC236}">
                      <a16:creationId xmlns:a16="http://schemas.microsoft.com/office/drawing/2014/main" id="{8AC0B63E-33FA-4EC5-9B1D-FF87D4A1608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03679" y="5345750"/>
                  <a:ext cx="142972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9" name="墨迹 88">
                  <a:extLst>
                    <a:ext uri="{FF2B5EF4-FFF2-40B4-BE49-F238E27FC236}">
                      <a16:creationId xmlns:a16="http://schemas.microsoft.com/office/drawing/2014/main" id="{8A1C09D9-B1C6-4AE2-8461-9608527817E9}"/>
                    </a:ext>
                  </a:extLst>
                </p14:cNvPr>
                <p14:cNvContentPartPr/>
                <p14:nvPr/>
              </p14:nvContentPartPr>
              <p14:xfrm>
                <a:off x="6877505" y="5368790"/>
                <a:ext cx="66240" cy="148320"/>
              </p14:xfrm>
            </p:contentPart>
          </mc:Choice>
          <mc:Fallback xmlns="">
            <p:pic>
              <p:nvPicPr>
                <p:cNvPr id="89" name="墨迹 88">
                  <a:extLst>
                    <a:ext uri="{FF2B5EF4-FFF2-40B4-BE49-F238E27FC236}">
                      <a16:creationId xmlns:a16="http://schemas.microsoft.com/office/drawing/2014/main" id="{8A1C09D9-B1C6-4AE2-8461-9608527817E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68505" y="5359812"/>
                  <a:ext cx="84240" cy="1662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0" name="墨迹 89">
                  <a:extLst>
                    <a:ext uri="{FF2B5EF4-FFF2-40B4-BE49-F238E27FC236}">
                      <a16:creationId xmlns:a16="http://schemas.microsoft.com/office/drawing/2014/main" id="{58B40FD3-ACC7-4784-BECC-674C15CB5F44}"/>
                    </a:ext>
                  </a:extLst>
                </p14:cNvPr>
                <p14:cNvContentPartPr/>
                <p14:nvPr/>
              </p14:nvContentPartPr>
              <p14:xfrm>
                <a:off x="7348745" y="5392550"/>
                <a:ext cx="129600" cy="97920"/>
              </p14:xfrm>
            </p:contentPart>
          </mc:Choice>
          <mc:Fallback xmlns="">
            <p:pic>
              <p:nvPicPr>
                <p:cNvPr id="90" name="墨迹 89">
                  <a:extLst>
                    <a:ext uri="{FF2B5EF4-FFF2-40B4-BE49-F238E27FC236}">
                      <a16:creationId xmlns:a16="http://schemas.microsoft.com/office/drawing/2014/main" id="{58B40FD3-ACC7-4784-BECC-674C15CB5F4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339745" y="5383517"/>
                  <a:ext cx="147600" cy="115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1" name="墨迹 90">
                  <a:extLst>
                    <a:ext uri="{FF2B5EF4-FFF2-40B4-BE49-F238E27FC236}">
                      <a16:creationId xmlns:a16="http://schemas.microsoft.com/office/drawing/2014/main" id="{2A39A34C-1893-4E68-94FA-E7C1C1936CFE}"/>
                    </a:ext>
                  </a:extLst>
                </p14:cNvPr>
                <p14:cNvContentPartPr/>
                <p14:nvPr/>
              </p14:nvContentPartPr>
              <p14:xfrm>
                <a:off x="7418225" y="5388950"/>
                <a:ext cx="65880" cy="171000"/>
              </p14:xfrm>
            </p:contentPart>
          </mc:Choice>
          <mc:Fallback xmlns="">
            <p:pic>
              <p:nvPicPr>
                <p:cNvPr id="91" name="墨迹 90">
                  <a:extLst>
                    <a:ext uri="{FF2B5EF4-FFF2-40B4-BE49-F238E27FC236}">
                      <a16:creationId xmlns:a16="http://schemas.microsoft.com/office/drawing/2014/main" id="{2A39A34C-1893-4E68-94FA-E7C1C1936CF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409225" y="5379950"/>
                  <a:ext cx="83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92" name="墨迹 91">
                  <a:extLst>
                    <a:ext uri="{FF2B5EF4-FFF2-40B4-BE49-F238E27FC236}">
                      <a16:creationId xmlns:a16="http://schemas.microsoft.com/office/drawing/2014/main" id="{D3285031-B43C-471C-A9FF-C2903E0067E6}"/>
                    </a:ext>
                  </a:extLst>
                </p14:cNvPr>
                <p14:cNvContentPartPr/>
                <p14:nvPr/>
              </p14:nvContentPartPr>
              <p14:xfrm>
                <a:off x="6613985" y="5739590"/>
                <a:ext cx="47160" cy="360"/>
              </p14:xfrm>
            </p:contentPart>
          </mc:Choice>
          <mc:Fallback xmlns="">
            <p:pic>
              <p:nvPicPr>
                <p:cNvPr id="92" name="墨迹 91">
                  <a:extLst>
                    <a:ext uri="{FF2B5EF4-FFF2-40B4-BE49-F238E27FC236}">
                      <a16:creationId xmlns:a16="http://schemas.microsoft.com/office/drawing/2014/main" id="{D3285031-B43C-471C-A9FF-C2903E0067E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04985" y="5730590"/>
                  <a:ext cx="651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6" name="墨迹 95">
                  <a:extLst>
                    <a:ext uri="{FF2B5EF4-FFF2-40B4-BE49-F238E27FC236}">
                      <a16:creationId xmlns:a16="http://schemas.microsoft.com/office/drawing/2014/main" id="{0EA1C54F-F445-41F2-A922-1024C2C870EF}"/>
                    </a:ext>
                  </a:extLst>
                </p14:cNvPr>
                <p14:cNvContentPartPr/>
                <p14:nvPr/>
              </p14:nvContentPartPr>
              <p14:xfrm>
                <a:off x="6988025" y="5739590"/>
                <a:ext cx="68040" cy="360"/>
              </p14:xfrm>
            </p:contentPart>
          </mc:Choice>
          <mc:Fallback xmlns="">
            <p:pic>
              <p:nvPicPr>
                <p:cNvPr id="96" name="墨迹 95">
                  <a:extLst>
                    <a:ext uri="{FF2B5EF4-FFF2-40B4-BE49-F238E27FC236}">
                      <a16:creationId xmlns:a16="http://schemas.microsoft.com/office/drawing/2014/main" id="{0EA1C54F-F445-41F2-A922-1024C2C870E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79025" y="5730590"/>
                  <a:ext cx="86040" cy="18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CBECAD0C-8DF9-4E86-97CF-816D9C177A19}"/>
                </a:ext>
              </a:extLst>
            </p:cNvPr>
            <p:cNvGrpSpPr/>
            <p:nvPr/>
          </p:nvGrpSpPr>
          <p:grpSpPr>
            <a:xfrm>
              <a:off x="6712985" y="5603150"/>
              <a:ext cx="339480" cy="272880"/>
              <a:chOff x="6712985" y="5603150"/>
              <a:chExt cx="339480" cy="27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93" name="墨迹 92">
                    <a:extLst>
                      <a:ext uri="{FF2B5EF4-FFF2-40B4-BE49-F238E27FC236}">
                        <a16:creationId xmlns:a16="http://schemas.microsoft.com/office/drawing/2014/main" id="{3695BD98-BF7A-4538-995B-F3090785C36B}"/>
                      </a:ext>
                    </a:extLst>
                  </p14:cNvPr>
                  <p14:cNvContentPartPr/>
                  <p14:nvPr/>
                </p14:nvContentPartPr>
                <p14:xfrm>
                  <a:off x="6712985" y="5739590"/>
                  <a:ext cx="70200" cy="360"/>
                </p14:xfrm>
              </p:contentPart>
            </mc:Choice>
            <mc:Fallback xmlns="">
              <p:pic>
                <p:nvPicPr>
                  <p:cNvPr id="93" name="墨迹 92">
                    <a:extLst>
                      <a:ext uri="{FF2B5EF4-FFF2-40B4-BE49-F238E27FC236}">
                        <a16:creationId xmlns:a16="http://schemas.microsoft.com/office/drawing/2014/main" id="{3695BD98-BF7A-4538-995B-F3090785C36B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6704345" y="5730590"/>
                    <a:ext cx="87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94" name="墨迹 93">
                    <a:extLst>
                      <a:ext uri="{FF2B5EF4-FFF2-40B4-BE49-F238E27FC236}">
                        <a16:creationId xmlns:a16="http://schemas.microsoft.com/office/drawing/2014/main" id="{8B258E29-6658-4B3D-924D-CC0A9B9088F4}"/>
                      </a:ext>
                    </a:extLst>
                  </p14:cNvPr>
                  <p14:cNvContentPartPr/>
                  <p14:nvPr/>
                </p14:nvContentPartPr>
                <p14:xfrm>
                  <a:off x="6841145" y="5739590"/>
                  <a:ext cx="81720" cy="360"/>
                </p14:xfrm>
              </p:contentPart>
            </mc:Choice>
            <mc:Fallback xmlns="">
              <p:pic>
                <p:nvPicPr>
                  <p:cNvPr id="94" name="墨迹 93">
                    <a:extLst>
                      <a:ext uri="{FF2B5EF4-FFF2-40B4-BE49-F238E27FC236}">
                        <a16:creationId xmlns:a16="http://schemas.microsoft.com/office/drawing/2014/main" id="{8B258E29-6658-4B3D-924D-CC0A9B9088F4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6832505" y="5730590"/>
                    <a:ext cx="99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97" name="墨迹 96">
                    <a:extLst>
                      <a:ext uri="{FF2B5EF4-FFF2-40B4-BE49-F238E27FC236}">
                        <a16:creationId xmlns:a16="http://schemas.microsoft.com/office/drawing/2014/main" id="{9EF29F7E-8C1E-4212-9ED8-DD50E724B57E}"/>
                      </a:ext>
                    </a:extLst>
                  </p14:cNvPr>
                  <p14:cNvContentPartPr/>
                  <p14:nvPr/>
                </p14:nvContentPartPr>
                <p14:xfrm>
                  <a:off x="6749345" y="5603150"/>
                  <a:ext cx="78120" cy="70560"/>
                </p14:xfrm>
              </p:contentPart>
            </mc:Choice>
            <mc:Fallback xmlns="">
              <p:pic>
                <p:nvPicPr>
                  <p:cNvPr id="97" name="墨迹 96">
                    <a:extLst>
                      <a:ext uri="{FF2B5EF4-FFF2-40B4-BE49-F238E27FC236}">
                        <a16:creationId xmlns:a16="http://schemas.microsoft.com/office/drawing/2014/main" id="{9EF29F7E-8C1E-4212-9ED8-DD50E724B57E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6740345" y="5594150"/>
                    <a:ext cx="9576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99" name="墨迹 98">
                    <a:extLst>
                      <a:ext uri="{FF2B5EF4-FFF2-40B4-BE49-F238E27FC236}">
                        <a16:creationId xmlns:a16="http://schemas.microsoft.com/office/drawing/2014/main" id="{8E68012B-5DCD-4F1E-A6D2-64EA8DB4E54A}"/>
                      </a:ext>
                    </a:extLst>
                  </p14:cNvPr>
                  <p14:cNvContentPartPr/>
                  <p14:nvPr/>
                </p14:nvContentPartPr>
                <p14:xfrm>
                  <a:off x="6856265" y="5699270"/>
                  <a:ext cx="42840" cy="38880"/>
                </p14:xfrm>
              </p:contentPart>
            </mc:Choice>
            <mc:Fallback xmlns="">
              <p:pic>
                <p:nvPicPr>
                  <p:cNvPr id="99" name="墨迹 98">
                    <a:extLst>
                      <a:ext uri="{FF2B5EF4-FFF2-40B4-BE49-F238E27FC236}">
                        <a16:creationId xmlns:a16="http://schemas.microsoft.com/office/drawing/2014/main" id="{8E68012B-5DCD-4F1E-A6D2-64EA8DB4E54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847625" y="5690630"/>
                    <a:ext cx="6048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00" name="墨迹 99">
                    <a:extLst>
                      <a:ext uri="{FF2B5EF4-FFF2-40B4-BE49-F238E27FC236}">
                        <a16:creationId xmlns:a16="http://schemas.microsoft.com/office/drawing/2014/main" id="{81F8B8D2-EFF1-4666-9038-E06912F39CD8}"/>
                      </a:ext>
                    </a:extLst>
                  </p14:cNvPr>
                  <p14:cNvContentPartPr/>
                  <p14:nvPr/>
                </p14:nvContentPartPr>
                <p14:xfrm>
                  <a:off x="6911345" y="5748950"/>
                  <a:ext cx="59400" cy="53280"/>
                </p14:xfrm>
              </p:contentPart>
            </mc:Choice>
            <mc:Fallback xmlns="">
              <p:pic>
                <p:nvPicPr>
                  <p:cNvPr id="100" name="墨迹 99">
                    <a:extLst>
                      <a:ext uri="{FF2B5EF4-FFF2-40B4-BE49-F238E27FC236}">
                        <a16:creationId xmlns:a16="http://schemas.microsoft.com/office/drawing/2014/main" id="{81F8B8D2-EFF1-4666-9038-E06912F39CD8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902345" y="5739950"/>
                    <a:ext cx="77040" cy="7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02" name="墨迹 101">
                    <a:extLst>
                      <a:ext uri="{FF2B5EF4-FFF2-40B4-BE49-F238E27FC236}">
                        <a16:creationId xmlns:a16="http://schemas.microsoft.com/office/drawing/2014/main" id="{C6E1689D-DBD9-48C0-B33F-2577E7E9F725}"/>
                      </a:ext>
                    </a:extLst>
                  </p14:cNvPr>
                  <p14:cNvContentPartPr/>
                  <p14:nvPr/>
                </p14:nvContentPartPr>
                <p14:xfrm>
                  <a:off x="7000265" y="5828870"/>
                  <a:ext cx="52200" cy="47160"/>
                </p14:xfrm>
              </p:contentPart>
            </mc:Choice>
            <mc:Fallback xmlns="">
              <p:pic>
                <p:nvPicPr>
                  <p:cNvPr id="102" name="墨迹 101">
                    <a:extLst>
                      <a:ext uri="{FF2B5EF4-FFF2-40B4-BE49-F238E27FC236}">
                        <a16:creationId xmlns:a16="http://schemas.microsoft.com/office/drawing/2014/main" id="{C6E1689D-DBD9-48C0-B33F-2577E7E9F725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6991265" y="5820230"/>
                    <a:ext cx="69840" cy="64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" name="墨迹 103">
                <a:extLst>
                  <a:ext uri="{FF2B5EF4-FFF2-40B4-BE49-F238E27FC236}">
                    <a16:creationId xmlns:a16="http://schemas.microsoft.com/office/drawing/2014/main" id="{5F04B745-E7C5-4DF2-A4FC-33B80A9F1071}"/>
                  </a:ext>
                </a:extLst>
              </p14:cNvPr>
              <p14:cNvContentPartPr/>
              <p14:nvPr/>
            </p14:nvContentPartPr>
            <p14:xfrm>
              <a:off x="9456545" y="4277990"/>
              <a:ext cx="360" cy="360"/>
            </p14:xfrm>
          </p:contentPart>
        </mc:Choice>
        <mc:Fallback xmlns="">
          <p:pic>
            <p:nvPicPr>
              <p:cNvPr id="104" name="墨迹 103">
                <a:extLst>
                  <a:ext uri="{FF2B5EF4-FFF2-40B4-BE49-F238E27FC236}">
                    <a16:creationId xmlns:a16="http://schemas.microsoft.com/office/drawing/2014/main" id="{5F04B745-E7C5-4DF2-A4FC-33B80A9F107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447545" y="42693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8A457D4C-CB1B-4FCE-BB70-D9DA514129D7}"/>
                  </a:ext>
                </a:extLst>
              </p14:cNvPr>
              <p14:cNvContentPartPr/>
              <p14:nvPr/>
            </p14:nvContentPartPr>
            <p14:xfrm>
              <a:off x="359705" y="108470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8A457D4C-CB1B-4FCE-BB70-D9DA514129D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50705" y="998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7C8C974D-D0C1-4FED-B7E3-7DF3EF2EA5D0}"/>
                  </a:ext>
                </a:extLst>
              </p14:cNvPr>
              <p14:cNvContentPartPr/>
              <p14:nvPr/>
            </p14:nvContentPartPr>
            <p14:xfrm>
              <a:off x="6760865" y="1156430"/>
              <a:ext cx="61920" cy="30312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7C8C974D-D0C1-4FED-B7E3-7DF3EF2EA5D0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751865" y="1147430"/>
                <a:ext cx="79560" cy="320760"/>
              </a:xfrm>
              <a:prstGeom prst="rect">
                <a:avLst/>
              </a:prstGeom>
            </p:spPr>
          </p:pic>
        </mc:Fallback>
      </mc:AlternateContent>
      <p:pic>
        <p:nvPicPr>
          <p:cNvPr id="79" name="图片 78">
            <a:extLst>
              <a:ext uri="{FF2B5EF4-FFF2-40B4-BE49-F238E27FC236}">
                <a16:creationId xmlns:a16="http://schemas.microsoft.com/office/drawing/2014/main" id="{51D6EA44-8F24-4C9A-B3BD-22B96FBF1EA9}"/>
              </a:ext>
            </a:extLst>
          </p:cNvPr>
          <p:cNvPicPr>
            <a:picLocks noChangeAspect="1"/>
          </p:cNvPicPr>
          <p:nvPr/>
        </p:nvPicPr>
        <p:blipFill>
          <a:blip r:embed="rId105"/>
          <a:stretch>
            <a:fillRect/>
          </a:stretch>
        </p:blipFill>
        <p:spPr>
          <a:xfrm>
            <a:off x="6830949" y="1386446"/>
            <a:ext cx="3740638" cy="23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282" y="557640"/>
            <a:ext cx="10972800" cy="533400"/>
          </a:xfrm>
        </p:spPr>
        <p:txBody>
          <a:bodyPr/>
          <a:lstStyle/>
          <a:p>
            <a:r>
              <a:rPr lang="zh-CN" altLang="en-US" dirty="0" smtClean="0"/>
              <a:t>出射部件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单色仪</a:t>
            </a:r>
            <a:endParaRPr lang="zh-CN" altLang="en-US" dirty="0"/>
          </a:p>
        </p:txBody>
      </p:sp>
      <p:sp>
        <p:nvSpPr>
          <p:cNvPr id="5" name="TextBox 3"/>
          <p:cNvSpPr txBox="1"/>
          <p:nvPr/>
        </p:nvSpPr>
        <p:spPr bwMode="auto">
          <a:xfrm>
            <a:off x="944245" y="1791970"/>
            <a:ext cx="10302875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Box 3"/>
          <p:cNvSpPr txBox="1"/>
          <p:nvPr/>
        </p:nvSpPr>
        <p:spPr bwMode="auto">
          <a:xfrm>
            <a:off x="834916" y="2021424"/>
            <a:ext cx="48046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	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单色仪与光谱摄谱仪的结构相似，为从宽波段的辐射束中分离出一系列狭窄波段的电磁辐射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。利用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每个波长离开光栅的角度不同，由聚焦反射镜再成像出射</a:t>
            </a:r>
            <a:r>
              <a:rPr lang="zh-CN" altLang="en-US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狭缝。当</a:t>
            </a:r>
            <a:r>
              <a:rPr lang="zh-CN" altLang="en-US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光栅顺时针转动时，从出射狭缝里出来的光由短波到长波依次出现。这种光学系统称为李特洛式光学系统。</a:t>
            </a:r>
            <a:endParaRPr lang="en-US" altLang="zh-CN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4" name="墨迹 83">
                <a:extLst>
                  <a:ext uri="{FF2B5EF4-FFF2-40B4-BE49-F238E27FC236}">
                    <a16:creationId xmlns:a16="http://schemas.microsoft.com/office/drawing/2014/main" id="{9AA28BBC-61A2-498B-BBB5-1A35BD44D774}"/>
                  </a:ext>
                </a:extLst>
              </p14:cNvPr>
              <p14:cNvContentPartPr/>
              <p14:nvPr/>
            </p14:nvContentPartPr>
            <p14:xfrm>
              <a:off x="9456545" y="4263590"/>
              <a:ext cx="360" cy="360"/>
            </p14:xfrm>
          </p:contentPart>
        </mc:Choice>
        <mc:Fallback xmlns="">
          <p:pic>
            <p:nvPicPr>
              <p:cNvPr id="84" name="墨迹 83">
                <a:extLst>
                  <a:ext uri="{FF2B5EF4-FFF2-40B4-BE49-F238E27FC236}">
                    <a16:creationId xmlns:a16="http://schemas.microsoft.com/office/drawing/2014/main" id="{9AA28BBC-61A2-498B-BBB5-1A35BD44D77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447545" y="42549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4" name="墨迹 103">
                <a:extLst>
                  <a:ext uri="{FF2B5EF4-FFF2-40B4-BE49-F238E27FC236}">
                    <a16:creationId xmlns:a16="http://schemas.microsoft.com/office/drawing/2014/main" id="{5F04B745-E7C5-4DF2-A4FC-33B80A9F1071}"/>
                  </a:ext>
                </a:extLst>
              </p14:cNvPr>
              <p14:cNvContentPartPr/>
              <p14:nvPr/>
            </p14:nvContentPartPr>
            <p14:xfrm>
              <a:off x="9456545" y="4277990"/>
              <a:ext cx="360" cy="360"/>
            </p14:xfrm>
          </p:contentPart>
        </mc:Choice>
        <mc:Fallback xmlns="">
          <p:pic>
            <p:nvPicPr>
              <p:cNvPr id="104" name="墨迹 103">
                <a:extLst>
                  <a:ext uri="{FF2B5EF4-FFF2-40B4-BE49-F238E27FC236}">
                    <a16:creationId xmlns:a16="http://schemas.microsoft.com/office/drawing/2014/main" id="{5F04B745-E7C5-4DF2-A4FC-33B80A9F107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447545" y="42693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" name="墨迹 11">
                <a:extLst>
                  <a:ext uri="{FF2B5EF4-FFF2-40B4-BE49-F238E27FC236}">
                    <a16:creationId xmlns:a16="http://schemas.microsoft.com/office/drawing/2014/main" id="{8A457D4C-CB1B-4FCE-BB70-D9DA514129D7}"/>
                  </a:ext>
                </a:extLst>
              </p14:cNvPr>
              <p14:cNvContentPartPr/>
              <p14:nvPr/>
            </p14:nvContentPartPr>
            <p14:xfrm>
              <a:off x="359705" y="108470"/>
              <a:ext cx="360" cy="360"/>
            </p14:xfrm>
          </p:contentPart>
        </mc:Choice>
        <mc:Fallback xmlns="">
          <p:pic>
            <p:nvPicPr>
              <p:cNvPr id="12" name="墨迹 11">
                <a:extLst>
                  <a:ext uri="{FF2B5EF4-FFF2-40B4-BE49-F238E27FC236}">
                    <a16:creationId xmlns:a16="http://schemas.microsoft.com/office/drawing/2014/main" id="{8A457D4C-CB1B-4FCE-BB70-D9DA514129D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50705" y="998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7C8C974D-D0C1-4FED-B7E3-7DF3EF2EA5D0}"/>
                  </a:ext>
                </a:extLst>
              </p14:cNvPr>
              <p14:cNvContentPartPr/>
              <p14:nvPr/>
            </p14:nvContentPartPr>
            <p14:xfrm>
              <a:off x="6760865" y="1156430"/>
              <a:ext cx="61920" cy="30312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7C8C974D-D0C1-4FED-B7E3-7DF3EF2EA5D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751865" y="1147430"/>
                <a:ext cx="79560" cy="320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82" b="25731"/>
          <a:stretch/>
        </p:blipFill>
        <p:spPr>
          <a:xfrm>
            <a:off x="5748902" y="2160480"/>
            <a:ext cx="5498218" cy="27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 bwMode="auto">
          <a:xfrm>
            <a:off x="-6" y="0"/>
            <a:ext cx="5892801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1" y="2059615"/>
            <a:ext cx="5013408" cy="2585652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 bwMode="auto">
          <a:xfrm rot="5400000" flipV="1">
            <a:off x="1870073" y="-1870071"/>
            <a:ext cx="1238251" cy="4978398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 bwMode="auto">
          <a:xfrm rot="5400000">
            <a:off x="1879593" y="3759200"/>
            <a:ext cx="1219201" cy="497839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524000" y="1070224"/>
            <a:ext cx="2754050" cy="4646991"/>
            <a:chOff x="0" y="1111187"/>
            <a:chExt cx="2754050" cy="4646991"/>
          </a:xfrm>
        </p:grpSpPr>
        <p:sp>
          <p:nvSpPr>
            <p:cNvPr id="48" name="椭圆 47"/>
            <p:cNvSpPr/>
            <p:nvPr/>
          </p:nvSpPr>
          <p:spPr>
            <a:xfrm>
              <a:off x="2450246" y="4863799"/>
              <a:ext cx="200570" cy="200570"/>
            </a:xfrm>
            <a:prstGeom prst="ellipse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0" y="1111187"/>
              <a:ext cx="312134" cy="312134"/>
            </a:xfrm>
            <a:prstGeom prst="ellipse">
              <a:avLst/>
            </a:pr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114320" y="1611397"/>
              <a:ext cx="904679" cy="904679"/>
            </a:xfrm>
            <a:prstGeom prst="ellipse">
              <a:avLst/>
            </a:prstGeom>
            <a:solidFill>
              <a:schemeClr val="bg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854236" y="5460064"/>
              <a:ext cx="298114" cy="298114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313236" y="1194804"/>
              <a:ext cx="440814" cy="440814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9" name="任意多边形 38"/>
          <p:cNvSpPr/>
          <p:nvPr/>
        </p:nvSpPr>
        <p:spPr>
          <a:xfrm rot="16200000">
            <a:off x="1629971" y="1470438"/>
            <a:ext cx="6858003" cy="3917120"/>
          </a:xfrm>
          <a:custGeom>
            <a:avLst/>
            <a:gdLst>
              <a:gd name="connsiteX0" fmla="*/ 9143999 w 9143999"/>
              <a:gd name="connsiteY0" fmla="*/ 0 h 2051818"/>
              <a:gd name="connsiteX1" fmla="*/ 9143999 w 9143999"/>
              <a:gd name="connsiteY1" fmla="*/ 2051818 h 2051818"/>
              <a:gd name="connsiteX2" fmla="*/ 0 w 9143999"/>
              <a:gd name="connsiteY2" fmla="*/ 2051818 h 2051818"/>
              <a:gd name="connsiteX3" fmla="*/ 0 w 9143999"/>
              <a:gd name="connsiteY3" fmla="*/ 1204077 h 2051818"/>
              <a:gd name="connsiteX4" fmla="*/ 6027 w 9143999"/>
              <a:gd name="connsiteY4" fmla="*/ 1207403 h 2051818"/>
              <a:gd name="connsiteX5" fmla="*/ 7674511 w 9143999"/>
              <a:gd name="connsiteY5" fmla="*/ 718908 h 2051818"/>
              <a:gd name="connsiteX6" fmla="*/ 9044856 w 9143999"/>
              <a:gd name="connsiteY6" fmla="*/ 57555 h 2051818"/>
              <a:gd name="connsiteX7" fmla="*/ 9143999 w 9143999"/>
              <a:gd name="connsiteY7" fmla="*/ 0 h 2051818"/>
              <a:gd name="connsiteX0-1" fmla="*/ 9143999 w 9143999"/>
              <a:gd name="connsiteY0-2" fmla="*/ 0 h 2051818"/>
              <a:gd name="connsiteX1-3" fmla="*/ 9143999 w 9143999"/>
              <a:gd name="connsiteY1-4" fmla="*/ 2051818 h 2051818"/>
              <a:gd name="connsiteX2-5" fmla="*/ 0 w 9143999"/>
              <a:gd name="connsiteY2-6" fmla="*/ 2051818 h 2051818"/>
              <a:gd name="connsiteX3-7" fmla="*/ 0 w 9143999"/>
              <a:gd name="connsiteY3-8" fmla="*/ 1204077 h 2051818"/>
              <a:gd name="connsiteX4-9" fmla="*/ 6027 w 9143999"/>
              <a:gd name="connsiteY4-10" fmla="*/ 1207403 h 2051818"/>
              <a:gd name="connsiteX5-11" fmla="*/ 9044856 w 9143999"/>
              <a:gd name="connsiteY5-12" fmla="*/ 57555 h 2051818"/>
              <a:gd name="connsiteX6-13" fmla="*/ 9143999 w 9143999"/>
              <a:gd name="connsiteY6-14" fmla="*/ 0 h 2051818"/>
              <a:gd name="connsiteX0-15" fmla="*/ 9143999 w 9143999"/>
              <a:gd name="connsiteY0-16" fmla="*/ 0 h 2051818"/>
              <a:gd name="connsiteX1-17" fmla="*/ 9143999 w 9143999"/>
              <a:gd name="connsiteY1-18" fmla="*/ 2051818 h 2051818"/>
              <a:gd name="connsiteX2-19" fmla="*/ 0 w 9143999"/>
              <a:gd name="connsiteY2-20" fmla="*/ 2051818 h 2051818"/>
              <a:gd name="connsiteX3-21" fmla="*/ 0 w 9143999"/>
              <a:gd name="connsiteY3-22" fmla="*/ 1204077 h 2051818"/>
              <a:gd name="connsiteX4-23" fmla="*/ 6027 w 9143999"/>
              <a:gd name="connsiteY4-24" fmla="*/ 1207403 h 2051818"/>
              <a:gd name="connsiteX5-25" fmla="*/ 9143999 w 9143999"/>
              <a:gd name="connsiteY5-26" fmla="*/ 0 h 2051818"/>
              <a:gd name="connsiteX0-27" fmla="*/ 9143999 w 9143999"/>
              <a:gd name="connsiteY0-28" fmla="*/ 0 h 2051818"/>
              <a:gd name="connsiteX1-29" fmla="*/ 9143999 w 9143999"/>
              <a:gd name="connsiteY1-30" fmla="*/ 2051818 h 2051818"/>
              <a:gd name="connsiteX2-31" fmla="*/ 0 w 9143999"/>
              <a:gd name="connsiteY2-32" fmla="*/ 2051818 h 2051818"/>
              <a:gd name="connsiteX3-33" fmla="*/ 0 w 9143999"/>
              <a:gd name="connsiteY3-34" fmla="*/ 1204077 h 2051818"/>
              <a:gd name="connsiteX4-35" fmla="*/ 6027 w 9143999"/>
              <a:gd name="connsiteY4-36" fmla="*/ 1207403 h 2051818"/>
              <a:gd name="connsiteX5-37" fmla="*/ 9143999 w 9143999"/>
              <a:gd name="connsiteY5-38" fmla="*/ 0 h 2051818"/>
              <a:gd name="connsiteX0-39" fmla="*/ 9143999 w 9143999"/>
              <a:gd name="connsiteY0-40" fmla="*/ 0 h 2051818"/>
              <a:gd name="connsiteX1-41" fmla="*/ 9143999 w 9143999"/>
              <a:gd name="connsiteY1-42" fmla="*/ 2051818 h 2051818"/>
              <a:gd name="connsiteX2-43" fmla="*/ 0 w 9143999"/>
              <a:gd name="connsiteY2-44" fmla="*/ 2051818 h 2051818"/>
              <a:gd name="connsiteX3-45" fmla="*/ 0 w 9143999"/>
              <a:gd name="connsiteY3-46" fmla="*/ 1204077 h 2051818"/>
              <a:gd name="connsiteX4-47" fmla="*/ 6027 w 9143999"/>
              <a:gd name="connsiteY4-48" fmla="*/ 1207403 h 2051818"/>
              <a:gd name="connsiteX5-49" fmla="*/ 9143999 w 9143999"/>
              <a:gd name="connsiteY5-50" fmla="*/ 0 h 2051818"/>
              <a:gd name="connsiteX0-51" fmla="*/ 9143999 w 9143999"/>
              <a:gd name="connsiteY0-52" fmla="*/ 0 h 2051818"/>
              <a:gd name="connsiteX1-53" fmla="*/ 9143999 w 9143999"/>
              <a:gd name="connsiteY1-54" fmla="*/ 2051818 h 2051818"/>
              <a:gd name="connsiteX2-55" fmla="*/ 0 w 9143999"/>
              <a:gd name="connsiteY2-56" fmla="*/ 2051818 h 2051818"/>
              <a:gd name="connsiteX3-57" fmla="*/ 0 w 9143999"/>
              <a:gd name="connsiteY3-58" fmla="*/ 1204077 h 2051818"/>
              <a:gd name="connsiteX4-59" fmla="*/ 6027 w 9143999"/>
              <a:gd name="connsiteY4-60" fmla="*/ 1207403 h 2051818"/>
              <a:gd name="connsiteX5-61" fmla="*/ 9143999 w 9143999"/>
              <a:gd name="connsiteY5-62" fmla="*/ 0 h 2051818"/>
              <a:gd name="connsiteX0-63" fmla="*/ 9143999 w 9143999"/>
              <a:gd name="connsiteY0-64" fmla="*/ 130228 h 2182046"/>
              <a:gd name="connsiteX1-65" fmla="*/ 9143999 w 9143999"/>
              <a:gd name="connsiteY1-66" fmla="*/ 2182046 h 2182046"/>
              <a:gd name="connsiteX2-67" fmla="*/ 0 w 9143999"/>
              <a:gd name="connsiteY2-68" fmla="*/ 2182046 h 2182046"/>
              <a:gd name="connsiteX3-69" fmla="*/ 0 w 9143999"/>
              <a:gd name="connsiteY3-70" fmla="*/ 1334305 h 2182046"/>
              <a:gd name="connsiteX4-71" fmla="*/ 6027 w 9143999"/>
              <a:gd name="connsiteY4-72" fmla="*/ 0 h 2182046"/>
              <a:gd name="connsiteX5-73" fmla="*/ 9143999 w 9143999"/>
              <a:gd name="connsiteY5-74" fmla="*/ 130228 h 2182046"/>
              <a:gd name="connsiteX0-75" fmla="*/ 9143999 w 9143999"/>
              <a:gd name="connsiteY0-76" fmla="*/ 0 h 2051818"/>
              <a:gd name="connsiteX1-77" fmla="*/ 9143999 w 9143999"/>
              <a:gd name="connsiteY1-78" fmla="*/ 2051818 h 2051818"/>
              <a:gd name="connsiteX2-79" fmla="*/ 0 w 9143999"/>
              <a:gd name="connsiteY2-80" fmla="*/ 2051818 h 2051818"/>
              <a:gd name="connsiteX3-81" fmla="*/ 0 w 9143999"/>
              <a:gd name="connsiteY3-82" fmla="*/ 1204077 h 2051818"/>
              <a:gd name="connsiteX4-83" fmla="*/ 25380 w 9143999"/>
              <a:gd name="connsiteY4-84" fmla="*/ 54648 h 2051818"/>
              <a:gd name="connsiteX5-85" fmla="*/ 9143999 w 9143999"/>
              <a:gd name="connsiteY5-86" fmla="*/ 0 h 2051818"/>
              <a:gd name="connsiteX0-87" fmla="*/ 9143999 w 9143999"/>
              <a:gd name="connsiteY0-88" fmla="*/ 0 h 2051818"/>
              <a:gd name="connsiteX1-89" fmla="*/ 9143999 w 9143999"/>
              <a:gd name="connsiteY1-90" fmla="*/ 2051818 h 2051818"/>
              <a:gd name="connsiteX2-91" fmla="*/ 0 w 9143999"/>
              <a:gd name="connsiteY2-92" fmla="*/ 2051818 h 2051818"/>
              <a:gd name="connsiteX3-93" fmla="*/ 0 w 9143999"/>
              <a:gd name="connsiteY3-94" fmla="*/ 1204077 h 2051818"/>
              <a:gd name="connsiteX4-95" fmla="*/ 25380 w 9143999"/>
              <a:gd name="connsiteY4-96" fmla="*/ 54648 h 2051818"/>
              <a:gd name="connsiteX5-97" fmla="*/ 9143999 w 9143999"/>
              <a:gd name="connsiteY5-98" fmla="*/ 0 h 2051818"/>
              <a:gd name="connsiteX0-99" fmla="*/ 9143999 w 9143999"/>
              <a:gd name="connsiteY0-100" fmla="*/ 0 h 2051818"/>
              <a:gd name="connsiteX1-101" fmla="*/ 9143999 w 9143999"/>
              <a:gd name="connsiteY1-102" fmla="*/ 2051818 h 2051818"/>
              <a:gd name="connsiteX2-103" fmla="*/ 0 w 9143999"/>
              <a:gd name="connsiteY2-104" fmla="*/ 2051818 h 2051818"/>
              <a:gd name="connsiteX3-105" fmla="*/ 0 w 9143999"/>
              <a:gd name="connsiteY3-106" fmla="*/ 1204077 h 2051818"/>
              <a:gd name="connsiteX4-107" fmla="*/ 25380 w 9143999"/>
              <a:gd name="connsiteY4-108" fmla="*/ 54648 h 2051818"/>
              <a:gd name="connsiteX5-109" fmla="*/ 9143999 w 9143999"/>
              <a:gd name="connsiteY5-110" fmla="*/ 0 h 2051818"/>
              <a:gd name="connsiteX0-111" fmla="*/ 9143999 w 9143999"/>
              <a:gd name="connsiteY0-112" fmla="*/ 0 h 2051818"/>
              <a:gd name="connsiteX1-113" fmla="*/ 9143999 w 9143999"/>
              <a:gd name="connsiteY1-114" fmla="*/ 2051818 h 2051818"/>
              <a:gd name="connsiteX2-115" fmla="*/ 0 w 9143999"/>
              <a:gd name="connsiteY2-116" fmla="*/ 2051818 h 2051818"/>
              <a:gd name="connsiteX3-117" fmla="*/ 0 w 9143999"/>
              <a:gd name="connsiteY3-118" fmla="*/ 1204077 h 2051818"/>
              <a:gd name="connsiteX4-119" fmla="*/ 25380 w 9143999"/>
              <a:gd name="connsiteY4-120" fmla="*/ 54648 h 2051818"/>
              <a:gd name="connsiteX5-121" fmla="*/ 9143999 w 9143999"/>
              <a:gd name="connsiteY5-122" fmla="*/ 0 h 2051818"/>
              <a:gd name="connsiteX0-123" fmla="*/ 9124647 w 9143999"/>
              <a:gd name="connsiteY0-124" fmla="*/ 0 h 2127943"/>
              <a:gd name="connsiteX1-125" fmla="*/ 9143999 w 9143999"/>
              <a:gd name="connsiteY1-126" fmla="*/ 2127943 h 2127943"/>
              <a:gd name="connsiteX2-127" fmla="*/ 0 w 9143999"/>
              <a:gd name="connsiteY2-128" fmla="*/ 2127943 h 2127943"/>
              <a:gd name="connsiteX3-129" fmla="*/ 0 w 9143999"/>
              <a:gd name="connsiteY3-130" fmla="*/ 1280202 h 2127943"/>
              <a:gd name="connsiteX4-131" fmla="*/ 25380 w 9143999"/>
              <a:gd name="connsiteY4-132" fmla="*/ 130773 h 2127943"/>
              <a:gd name="connsiteX5-133" fmla="*/ 9124647 w 9143999"/>
              <a:gd name="connsiteY5-134" fmla="*/ 0 h 2127943"/>
              <a:gd name="connsiteX0-135" fmla="*/ 9124647 w 9143999"/>
              <a:gd name="connsiteY0-136" fmla="*/ 0 h 2127943"/>
              <a:gd name="connsiteX1-137" fmla="*/ 9143999 w 9143999"/>
              <a:gd name="connsiteY1-138" fmla="*/ 2127943 h 2127943"/>
              <a:gd name="connsiteX2-139" fmla="*/ 0 w 9143999"/>
              <a:gd name="connsiteY2-140" fmla="*/ 2127943 h 2127943"/>
              <a:gd name="connsiteX3-141" fmla="*/ 0 w 9143999"/>
              <a:gd name="connsiteY3-142" fmla="*/ 1280202 h 2127943"/>
              <a:gd name="connsiteX4-143" fmla="*/ 25380 w 9143999"/>
              <a:gd name="connsiteY4-144" fmla="*/ 130773 h 2127943"/>
              <a:gd name="connsiteX5-145" fmla="*/ 9124647 w 9143999"/>
              <a:gd name="connsiteY5-146" fmla="*/ 0 h 2127943"/>
              <a:gd name="connsiteX0-147" fmla="*/ 9124647 w 9143999"/>
              <a:gd name="connsiteY0-148" fmla="*/ 0 h 2127943"/>
              <a:gd name="connsiteX1-149" fmla="*/ 9143999 w 9143999"/>
              <a:gd name="connsiteY1-150" fmla="*/ 2127943 h 2127943"/>
              <a:gd name="connsiteX2-151" fmla="*/ 0 w 9143999"/>
              <a:gd name="connsiteY2-152" fmla="*/ 2127943 h 2127943"/>
              <a:gd name="connsiteX3-153" fmla="*/ 0 w 9143999"/>
              <a:gd name="connsiteY3-154" fmla="*/ 1280202 h 2127943"/>
              <a:gd name="connsiteX4-155" fmla="*/ 6028 w 9143999"/>
              <a:gd name="connsiteY4-156" fmla="*/ 11147 h 2127943"/>
              <a:gd name="connsiteX5-157" fmla="*/ 9124647 w 9143999"/>
              <a:gd name="connsiteY5-158" fmla="*/ 0 h 2127943"/>
              <a:gd name="connsiteX0-159" fmla="*/ 9138134 w 9157486"/>
              <a:gd name="connsiteY0-160" fmla="*/ 0 h 2127943"/>
              <a:gd name="connsiteX1-161" fmla="*/ 9157486 w 9157486"/>
              <a:gd name="connsiteY1-162" fmla="*/ 2127943 h 2127943"/>
              <a:gd name="connsiteX2-163" fmla="*/ 13487 w 9157486"/>
              <a:gd name="connsiteY2-164" fmla="*/ 2127943 h 2127943"/>
              <a:gd name="connsiteX3-165" fmla="*/ 13487 w 9157486"/>
              <a:gd name="connsiteY3-166" fmla="*/ 1280202 h 2127943"/>
              <a:gd name="connsiteX4-167" fmla="*/ 163 w 9157486"/>
              <a:gd name="connsiteY4-168" fmla="*/ 141648 h 2127943"/>
              <a:gd name="connsiteX5-169" fmla="*/ 9138134 w 9157486"/>
              <a:gd name="connsiteY5-170" fmla="*/ 0 h 21279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157486" h="2127943">
                <a:moveTo>
                  <a:pt x="9138134" y="0"/>
                </a:moveTo>
                <a:lnTo>
                  <a:pt x="9157486" y="2127943"/>
                </a:lnTo>
                <a:lnTo>
                  <a:pt x="13487" y="2127943"/>
                </a:lnTo>
                <a:lnTo>
                  <a:pt x="13487" y="1280202"/>
                </a:lnTo>
                <a:cubicBezTo>
                  <a:pt x="15496" y="857184"/>
                  <a:pt x="-1846" y="564666"/>
                  <a:pt x="163" y="141648"/>
                </a:cubicBezTo>
                <a:cubicBezTo>
                  <a:pt x="3568670" y="1577063"/>
                  <a:pt x="7137176" y="1131097"/>
                  <a:pt x="9138134" y="0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 rot="16200000">
            <a:off x="3813584" y="-16037"/>
            <a:ext cx="6868899" cy="6879174"/>
          </a:xfrm>
          <a:custGeom>
            <a:avLst/>
            <a:gdLst>
              <a:gd name="connsiteX0" fmla="*/ 6858000 w 6858000"/>
              <a:gd name="connsiteY0" fmla="*/ 0 h 6459417"/>
              <a:gd name="connsiteX1" fmla="*/ 6858000 w 6858000"/>
              <a:gd name="connsiteY1" fmla="*/ 1675279 h 6459417"/>
              <a:gd name="connsiteX2" fmla="*/ 6858000 w 6858000"/>
              <a:gd name="connsiteY2" fmla="*/ 1819701 h 6459417"/>
              <a:gd name="connsiteX3" fmla="*/ 6858000 w 6858000"/>
              <a:gd name="connsiteY3" fmla="*/ 2278767 h 6459417"/>
              <a:gd name="connsiteX4" fmla="*/ 6858000 w 6858000"/>
              <a:gd name="connsiteY4" fmla="*/ 3954046 h 6459417"/>
              <a:gd name="connsiteX5" fmla="*/ 6858000 w 6858000"/>
              <a:gd name="connsiteY5" fmla="*/ 4098468 h 6459417"/>
              <a:gd name="connsiteX6" fmla="*/ 6858000 w 6858000"/>
              <a:gd name="connsiteY6" fmla="*/ 4180650 h 6459417"/>
              <a:gd name="connsiteX7" fmla="*/ 6858000 w 6858000"/>
              <a:gd name="connsiteY7" fmla="*/ 6459417 h 6459417"/>
              <a:gd name="connsiteX8" fmla="*/ 0 w 6858000"/>
              <a:gd name="connsiteY8" fmla="*/ 6459417 h 6459417"/>
              <a:gd name="connsiteX9" fmla="*/ 0 w 6858000"/>
              <a:gd name="connsiteY9" fmla="*/ 4180650 h 6459417"/>
              <a:gd name="connsiteX10" fmla="*/ 0 w 6858000"/>
              <a:gd name="connsiteY10" fmla="*/ 4098468 h 6459417"/>
              <a:gd name="connsiteX11" fmla="*/ 0 w 6858000"/>
              <a:gd name="connsiteY11" fmla="*/ 3954046 h 6459417"/>
              <a:gd name="connsiteX12" fmla="*/ 0 w 6858000"/>
              <a:gd name="connsiteY12" fmla="*/ 3295924 h 6459417"/>
              <a:gd name="connsiteX13" fmla="*/ 0 w 6858000"/>
              <a:gd name="connsiteY13" fmla="*/ 1819701 h 6459417"/>
              <a:gd name="connsiteX14" fmla="*/ 0 w 6858000"/>
              <a:gd name="connsiteY14" fmla="*/ 1675279 h 6459417"/>
              <a:gd name="connsiteX15" fmla="*/ 0 w 6858000"/>
              <a:gd name="connsiteY15" fmla="*/ 1017157 h 6459417"/>
              <a:gd name="connsiteX16" fmla="*/ 227535 w 6858000"/>
              <a:gd name="connsiteY16" fmla="*/ 1166258 h 6459417"/>
              <a:gd name="connsiteX17" fmla="*/ 6270374 w 6858000"/>
              <a:gd name="connsiteY17" fmla="*/ 412001 h 6459417"/>
              <a:gd name="connsiteX18" fmla="*/ 6705779 w 6858000"/>
              <a:gd name="connsiteY18" fmla="*/ 117916 h 6459417"/>
              <a:gd name="connsiteX0-1" fmla="*/ 6858000 w 6941935"/>
              <a:gd name="connsiteY0-2" fmla="*/ 56823 h 6516240"/>
              <a:gd name="connsiteX1-3" fmla="*/ 6858000 w 6941935"/>
              <a:gd name="connsiteY1-4" fmla="*/ 1732102 h 6516240"/>
              <a:gd name="connsiteX2-5" fmla="*/ 6858000 w 6941935"/>
              <a:gd name="connsiteY2-6" fmla="*/ 1876524 h 6516240"/>
              <a:gd name="connsiteX3-7" fmla="*/ 6858000 w 6941935"/>
              <a:gd name="connsiteY3-8" fmla="*/ 2335590 h 6516240"/>
              <a:gd name="connsiteX4-9" fmla="*/ 6858000 w 6941935"/>
              <a:gd name="connsiteY4-10" fmla="*/ 4010869 h 6516240"/>
              <a:gd name="connsiteX5-11" fmla="*/ 6858000 w 6941935"/>
              <a:gd name="connsiteY5-12" fmla="*/ 4155291 h 6516240"/>
              <a:gd name="connsiteX6-13" fmla="*/ 6858000 w 6941935"/>
              <a:gd name="connsiteY6-14" fmla="*/ 4237473 h 6516240"/>
              <a:gd name="connsiteX7-15" fmla="*/ 6858000 w 6941935"/>
              <a:gd name="connsiteY7-16" fmla="*/ 6516240 h 6516240"/>
              <a:gd name="connsiteX8-17" fmla="*/ 0 w 6941935"/>
              <a:gd name="connsiteY8-18" fmla="*/ 6516240 h 6516240"/>
              <a:gd name="connsiteX9-19" fmla="*/ 0 w 6941935"/>
              <a:gd name="connsiteY9-20" fmla="*/ 4237473 h 6516240"/>
              <a:gd name="connsiteX10-21" fmla="*/ 0 w 6941935"/>
              <a:gd name="connsiteY10-22" fmla="*/ 4155291 h 6516240"/>
              <a:gd name="connsiteX11-23" fmla="*/ 0 w 6941935"/>
              <a:gd name="connsiteY11-24" fmla="*/ 4010869 h 6516240"/>
              <a:gd name="connsiteX12-25" fmla="*/ 0 w 6941935"/>
              <a:gd name="connsiteY12-26" fmla="*/ 3352747 h 6516240"/>
              <a:gd name="connsiteX13-27" fmla="*/ 0 w 6941935"/>
              <a:gd name="connsiteY13-28" fmla="*/ 1876524 h 6516240"/>
              <a:gd name="connsiteX14-29" fmla="*/ 0 w 6941935"/>
              <a:gd name="connsiteY14-30" fmla="*/ 1732102 h 6516240"/>
              <a:gd name="connsiteX15-31" fmla="*/ 0 w 6941935"/>
              <a:gd name="connsiteY15-32" fmla="*/ 1073980 h 6516240"/>
              <a:gd name="connsiteX16-33" fmla="*/ 227535 w 6941935"/>
              <a:gd name="connsiteY16-34" fmla="*/ 1223081 h 6516240"/>
              <a:gd name="connsiteX17-35" fmla="*/ 6270374 w 6941935"/>
              <a:gd name="connsiteY17-36" fmla="*/ 468824 h 6516240"/>
              <a:gd name="connsiteX18-37" fmla="*/ 6858000 w 6941935"/>
              <a:gd name="connsiteY18-38" fmla="*/ 56823 h 6516240"/>
              <a:gd name="connsiteX0-39" fmla="*/ 6858000 w 6858000"/>
              <a:gd name="connsiteY0-40" fmla="*/ 4734 h 6464151"/>
              <a:gd name="connsiteX1-41" fmla="*/ 6858000 w 6858000"/>
              <a:gd name="connsiteY1-42" fmla="*/ 1680013 h 6464151"/>
              <a:gd name="connsiteX2-43" fmla="*/ 6858000 w 6858000"/>
              <a:gd name="connsiteY2-44" fmla="*/ 1824435 h 6464151"/>
              <a:gd name="connsiteX3-45" fmla="*/ 6858000 w 6858000"/>
              <a:gd name="connsiteY3-46" fmla="*/ 2283501 h 6464151"/>
              <a:gd name="connsiteX4-47" fmla="*/ 6858000 w 6858000"/>
              <a:gd name="connsiteY4-48" fmla="*/ 3958780 h 6464151"/>
              <a:gd name="connsiteX5-49" fmla="*/ 6858000 w 6858000"/>
              <a:gd name="connsiteY5-50" fmla="*/ 4103202 h 6464151"/>
              <a:gd name="connsiteX6-51" fmla="*/ 6858000 w 6858000"/>
              <a:gd name="connsiteY6-52" fmla="*/ 4185384 h 6464151"/>
              <a:gd name="connsiteX7-53" fmla="*/ 6858000 w 6858000"/>
              <a:gd name="connsiteY7-54" fmla="*/ 6464151 h 6464151"/>
              <a:gd name="connsiteX8-55" fmla="*/ 0 w 6858000"/>
              <a:gd name="connsiteY8-56" fmla="*/ 6464151 h 6464151"/>
              <a:gd name="connsiteX9-57" fmla="*/ 0 w 6858000"/>
              <a:gd name="connsiteY9-58" fmla="*/ 4185384 h 6464151"/>
              <a:gd name="connsiteX10-59" fmla="*/ 0 w 6858000"/>
              <a:gd name="connsiteY10-60" fmla="*/ 4103202 h 6464151"/>
              <a:gd name="connsiteX11-61" fmla="*/ 0 w 6858000"/>
              <a:gd name="connsiteY11-62" fmla="*/ 3958780 h 6464151"/>
              <a:gd name="connsiteX12-63" fmla="*/ 0 w 6858000"/>
              <a:gd name="connsiteY12-64" fmla="*/ 3300658 h 6464151"/>
              <a:gd name="connsiteX13-65" fmla="*/ 0 w 6858000"/>
              <a:gd name="connsiteY13-66" fmla="*/ 1824435 h 6464151"/>
              <a:gd name="connsiteX14-67" fmla="*/ 0 w 6858000"/>
              <a:gd name="connsiteY14-68" fmla="*/ 1680013 h 6464151"/>
              <a:gd name="connsiteX15-69" fmla="*/ 0 w 6858000"/>
              <a:gd name="connsiteY15-70" fmla="*/ 1021891 h 6464151"/>
              <a:gd name="connsiteX16-71" fmla="*/ 227535 w 6858000"/>
              <a:gd name="connsiteY16-72" fmla="*/ 1170992 h 6464151"/>
              <a:gd name="connsiteX17-73" fmla="*/ 6858000 w 6858000"/>
              <a:gd name="connsiteY17-74" fmla="*/ 4734 h 6464151"/>
              <a:gd name="connsiteX0-75" fmla="*/ 6858000 w 6858000"/>
              <a:gd name="connsiteY0-76" fmla="*/ 0 h 6459417"/>
              <a:gd name="connsiteX1-77" fmla="*/ 6858000 w 6858000"/>
              <a:gd name="connsiteY1-78" fmla="*/ 1675279 h 6459417"/>
              <a:gd name="connsiteX2-79" fmla="*/ 6858000 w 6858000"/>
              <a:gd name="connsiteY2-80" fmla="*/ 1819701 h 6459417"/>
              <a:gd name="connsiteX3-81" fmla="*/ 6858000 w 6858000"/>
              <a:gd name="connsiteY3-82" fmla="*/ 2278767 h 6459417"/>
              <a:gd name="connsiteX4-83" fmla="*/ 6858000 w 6858000"/>
              <a:gd name="connsiteY4-84" fmla="*/ 3954046 h 6459417"/>
              <a:gd name="connsiteX5-85" fmla="*/ 6858000 w 6858000"/>
              <a:gd name="connsiteY5-86" fmla="*/ 4098468 h 6459417"/>
              <a:gd name="connsiteX6-87" fmla="*/ 6858000 w 6858000"/>
              <a:gd name="connsiteY6-88" fmla="*/ 4180650 h 6459417"/>
              <a:gd name="connsiteX7-89" fmla="*/ 6858000 w 6858000"/>
              <a:gd name="connsiteY7-90" fmla="*/ 6459417 h 6459417"/>
              <a:gd name="connsiteX8-91" fmla="*/ 0 w 6858000"/>
              <a:gd name="connsiteY8-92" fmla="*/ 6459417 h 6459417"/>
              <a:gd name="connsiteX9-93" fmla="*/ 0 w 6858000"/>
              <a:gd name="connsiteY9-94" fmla="*/ 4180650 h 6459417"/>
              <a:gd name="connsiteX10-95" fmla="*/ 0 w 6858000"/>
              <a:gd name="connsiteY10-96" fmla="*/ 4098468 h 6459417"/>
              <a:gd name="connsiteX11-97" fmla="*/ 0 w 6858000"/>
              <a:gd name="connsiteY11-98" fmla="*/ 3954046 h 6459417"/>
              <a:gd name="connsiteX12-99" fmla="*/ 0 w 6858000"/>
              <a:gd name="connsiteY12-100" fmla="*/ 3295924 h 6459417"/>
              <a:gd name="connsiteX13-101" fmla="*/ 0 w 6858000"/>
              <a:gd name="connsiteY13-102" fmla="*/ 1819701 h 6459417"/>
              <a:gd name="connsiteX14-103" fmla="*/ 0 w 6858000"/>
              <a:gd name="connsiteY14-104" fmla="*/ 1675279 h 6459417"/>
              <a:gd name="connsiteX15-105" fmla="*/ 0 w 6858000"/>
              <a:gd name="connsiteY15-106" fmla="*/ 1017157 h 6459417"/>
              <a:gd name="connsiteX16-107" fmla="*/ 227535 w 6858000"/>
              <a:gd name="connsiteY16-108" fmla="*/ 1166258 h 6459417"/>
              <a:gd name="connsiteX17-109" fmla="*/ 6858000 w 6858000"/>
              <a:gd name="connsiteY17-110" fmla="*/ 0 h 6459417"/>
              <a:gd name="connsiteX0-111" fmla="*/ 6858000 w 6858000"/>
              <a:gd name="connsiteY0-112" fmla="*/ 0 h 6459417"/>
              <a:gd name="connsiteX1-113" fmla="*/ 6858000 w 6858000"/>
              <a:gd name="connsiteY1-114" fmla="*/ 1675279 h 6459417"/>
              <a:gd name="connsiteX2-115" fmla="*/ 6858000 w 6858000"/>
              <a:gd name="connsiteY2-116" fmla="*/ 1819701 h 6459417"/>
              <a:gd name="connsiteX3-117" fmla="*/ 6858000 w 6858000"/>
              <a:gd name="connsiteY3-118" fmla="*/ 2278767 h 6459417"/>
              <a:gd name="connsiteX4-119" fmla="*/ 6858000 w 6858000"/>
              <a:gd name="connsiteY4-120" fmla="*/ 3954046 h 6459417"/>
              <a:gd name="connsiteX5-121" fmla="*/ 6858000 w 6858000"/>
              <a:gd name="connsiteY5-122" fmla="*/ 4098468 h 6459417"/>
              <a:gd name="connsiteX6-123" fmla="*/ 6858000 w 6858000"/>
              <a:gd name="connsiteY6-124" fmla="*/ 4180650 h 6459417"/>
              <a:gd name="connsiteX7-125" fmla="*/ 6858000 w 6858000"/>
              <a:gd name="connsiteY7-126" fmla="*/ 6459417 h 6459417"/>
              <a:gd name="connsiteX8-127" fmla="*/ 0 w 6858000"/>
              <a:gd name="connsiteY8-128" fmla="*/ 6459417 h 6459417"/>
              <a:gd name="connsiteX9-129" fmla="*/ 0 w 6858000"/>
              <a:gd name="connsiteY9-130" fmla="*/ 4180650 h 6459417"/>
              <a:gd name="connsiteX10-131" fmla="*/ 0 w 6858000"/>
              <a:gd name="connsiteY10-132" fmla="*/ 4098468 h 6459417"/>
              <a:gd name="connsiteX11-133" fmla="*/ 0 w 6858000"/>
              <a:gd name="connsiteY11-134" fmla="*/ 3954046 h 6459417"/>
              <a:gd name="connsiteX12-135" fmla="*/ 0 w 6858000"/>
              <a:gd name="connsiteY12-136" fmla="*/ 3295924 h 6459417"/>
              <a:gd name="connsiteX13-137" fmla="*/ 0 w 6858000"/>
              <a:gd name="connsiteY13-138" fmla="*/ 1819701 h 6459417"/>
              <a:gd name="connsiteX14-139" fmla="*/ 0 w 6858000"/>
              <a:gd name="connsiteY14-140" fmla="*/ 1675279 h 6459417"/>
              <a:gd name="connsiteX15-141" fmla="*/ 0 w 6858000"/>
              <a:gd name="connsiteY15-142" fmla="*/ 1017157 h 6459417"/>
              <a:gd name="connsiteX16-143" fmla="*/ 6858000 w 6858000"/>
              <a:gd name="connsiteY16-144" fmla="*/ 0 h 6459417"/>
              <a:gd name="connsiteX0-145" fmla="*/ 6858000 w 6858000"/>
              <a:gd name="connsiteY0-146" fmla="*/ 0 h 6459417"/>
              <a:gd name="connsiteX1-147" fmla="*/ 6858000 w 6858000"/>
              <a:gd name="connsiteY1-148" fmla="*/ 1675279 h 6459417"/>
              <a:gd name="connsiteX2-149" fmla="*/ 6858000 w 6858000"/>
              <a:gd name="connsiteY2-150" fmla="*/ 1819701 h 6459417"/>
              <a:gd name="connsiteX3-151" fmla="*/ 6858000 w 6858000"/>
              <a:gd name="connsiteY3-152" fmla="*/ 2278767 h 6459417"/>
              <a:gd name="connsiteX4-153" fmla="*/ 6858000 w 6858000"/>
              <a:gd name="connsiteY4-154" fmla="*/ 3954046 h 6459417"/>
              <a:gd name="connsiteX5-155" fmla="*/ 6858000 w 6858000"/>
              <a:gd name="connsiteY5-156" fmla="*/ 4098468 h 6459417"/>
              <a:gd name="connsiteX6-157" fmla="*/ 6858000 w 6858000"/>
              <a:gd name="connsiteY6-158" fmla="*/ 4180650 h 6459417"/>
              <a:gd name="connsiteX7-159" fmla="*/ 6858000 w 6858000"/>
              <a:gd name="connsiteY7-160" fmla="*/ 6459417 h 6459417"/>
              <a:gd name="connsiteX8-161" fmla="*/ 0 w 6858000"/>
              <a:gd name="connsiteY8-162" fmla="*/ 6459417 h 6459417"/>
              <a:gd name="connsiteX9-163" fmla="*/ 0 w 6858000"/>
              <a:gd name="connsiteY9-164" fmla="*/ 4180650 h 6459417"/>
              <a:gd name="connsiteX10-165" fmla="*/ 0 w 6858000"/>
              <a:gd name="connsiteY10-166" fmla="*/ 4098468 h 6459417"/>
              <a:gd name="connsiteX11-167" fmla="*/ 0 w 6858000"/>
              <a:gd name="connsiteY11-168" fmla="*/ 3954046 h 6459417"/>
              <a:gd name="connsiteX12-169" fmla="*/ 0 w 6858000"/>
              <a:gd name="connsiteY12-170" fmla="*/ 3295924 h 6459417"/>
              <a:gd name="connsiteX13-171" fmla="*/ 0 w 6858000"/>
              <a:gd name="connsiteY13-172" fmla="*/ 1819701 h 6459417"/>
              <a:gd name="connsiteX14-173" fmla="*/ 0 w 6858000"/>
              <a:gd name="connsiteY14-174" fmla="*/ 1675279 h 6459417"/>
              <a:gd name="connsiteX15-175" fmla="*/ 0 w 6858000"/>
              <a:gd name="connsiteY15-176" fmla="*/ 1017157 h 6459417"/>
              <a:gd name="connsiteX16-177" fmla="*/ 6858000 w 6858000"/>
              <a:gd name="connsiteY16-178" fmla="*/ 0 h 6459417"/>
              <a:gd name="connsiteX0-179" fmla="*/ 6858000 w 6858000"/>
              <a:gd name="connsiteY0-180" fmla="*/ 0 h 6459417"/>
              <a:gd name="connsiteX1-181" fmla="*/ 6858000 w 6858000"/>
              <a:gd name="connsiteY1-182" fmla="*/ 1675279 h 6459417"/>
              <a:gd name="connsiteX2-183" fmla="*/ 6858000 w 6858000"/>
              <a:gd name="connsiteY2-184" fmla="*/ 1819701 h 6459417"/>
              <a:gd name="connsiteX3-185" fmla="*/ 6858000 w 6858000"/>
              <a:gd name="connsiteY3-186" fmla="*/ 2278767 h 6459417"/>
              <a:gd name="connsiteX4-187" fmla="*/ 6858000 w 6858000"/>
              <a:gd name="connsiteY4-188" fmla="*/ 3954046 h 6459417"/>
              <a:gd name="connsiteX5-189" fmla="*/ 6858000 w 6858000"/>
              <a:gd name="connsiteY5-190" fmla="*/ 4098468 h 6459417"/>
              <a:gd name="connsiteX6-191" fmla="*/ 6858000 w 6858000"/>
              <a:gd name="connsiteY6-192" fmla="*/ 4180650 h 6459417"/>
              <a:gd name="connsiteX7-193" fmla="*/ 6858000 w 6858000"/>
              <a:gd name="connsiteY7-194" fmla="*/ 6459417 h 6459417"/>
              <a:gd name="connsiteX8-195" fmla="*/ 0 w 6858000"/>
              <a:gd name="connsiteY8-196" fmla="*/ 6459417 h 6459417"/>
              <a:gd name="connsiteX9-197" fmla="*/ 0 w 6858000"/>
              <a:gd name="connsiteY9-198" fmla="*/ 4180650 h 6459417"/>
              <a:gd name="connsiteX10-199" fmla="*/ 0 w 6858000"/>
              <a:gd name="connsiteY10-200" fmla="*/ 4098468 h 6459417"/>
              <a:gd name="connsiteX11-201" fmla="*/ 0 w 6858000"/>
              <a:gd name="connsiteY11-202" fmla="*/ 3954046 h 6459417"/>
              <a:gd name="connsiteX12-203" fmla="*/ 0 w 6858000"/>
              <a:gd name="connsiteY12-204" fmla="*/ 3295924 h 6459417"/>
              <a:gd name="connsiteX13-205" fmla="*/ 0 w 6858000"/>
              <a:gd name="connsiteY13-206" fmla="*/ 1819701 h 6459417"/>
              <a:gd name="connsiteX14-207" fmla="*/ 0 w 6858000"/>
              <a:gd name="connsiteY14-208" fmla="*/ 1675279 h 6459417"/>
              <a:gd name="connsiteX15-209" fmla="*/ 0 w 6858000"/>
              <a:gd name="connsiteY15-210" fmla="*/ 1017157 h 6459417"/>
              <a:gd name="connsiteX16-211" fmla="*/ 6858000 w 6858000"/>
              <a:gd name="connsiteY16-212" fmla="*/ 0 h 6459417"/>
              <a:gd name="connsiteX0-213" fmla="*/ 6858000 w 6858000"/>
              <a:gd name="connsiteY0-214" fmla="*/ 0 h 6459417"/>
              <a:gd name="connsiteX1-215" fmla="*/ 6858000 w 6858000"/>
              <a:gd name="connsiteY1-216" fmla="*/ 1675279 h 6459417"/>
              <a:gd name="connsiteX2-217" fmla="*/ 6858000 w 6858000"/>
              <a:gd name="connsiteY2-218" fmla="*/ 1819701 h 6459417"/>
              <a:gd name="connsiteX3-219" fmla="*/ 6858000 w 6858000"/>
              <a:gd name="connsiteY3-220" fmla="*/ 2278767 h 6459417"/>
              <a:gd name="connsiteX4-221" fmla="*/ 6858000 w 6858000"/>
              <a:gd name="connsiteY4-222" fmla="*/ 3954046 h 6459417"/>
              <a:gd name="connsiteX5-223" fmla="*/ 6858000 w 6858000"/>
              <a:gd name="connsiteY5-224" fmla="*/ 4098468 h 6459417"/>
              <a:gd name="connsiteX6-225" fmla="*/ 6858000 w 6858000"/>
              <a:gd name="connsiteY6-226" fmla="*/ 4180650 h 6459417"/>
              <a:gd name="connsiteX7-227" fmla="*/ 6858000 w 6858000"/>
              <a:gd name="connsiteY7-228" fmla="*/ 6459417 h 6459417"/>
              <a:gd name="connsiteX8-229" fmla="*/ 0 w 6858000"/>
              <a:gd name="connsiteY8-230" fmla="*/ 6459417 h 6459417"/>
              <a:gd name="connsiteX9-231" fmla="*/ 0 w 6858000"/>
              <a:gd name="connsiteY9-232" fmla="*/ 4180650 h 6459417"/>
              <a:gd name="connsiteX10-233" fmla="*/ 0 w 6858000"/>
              <a:gd name="connsiteY10-234" fmla="*/ 4098468 h 6459417"/>
              <a:gd name="connsiteX11-235" fmla="*/ 0 w 6858000"/>
              <a:gd name="connsiteY11-236" fmla="*/ 3954046 h 6459417"/>
              <a:gd name="connsiteX12-237" fmla="*/ 0 w 6858000"/>
              <a:gd name="connsiteY12-238" fmla="*/ 3295924 h 6459417"/>
              <a:gd name="connsiteX13-239" fmla="*/ 0 w 6858000"/>
              <a:gd name="connsiteY13-240" fmla="*/ 1819701 h 6459417"/>
              <a:gd name="connsiteX14-241" fmla="*/ 0 w 6858000"/>
              <a:gd name="connsiteY14-242" fmla="*/ 1675279 h 6459417"/>
              <a:gd name="connsiteX15-243" fmla="*/ 0 w 6858000"/>
              <a:gd name="connsiteY15-244" fmla="*/ 1017157 h 6459417"/>
              <a:gd name="connsiteX16-245" fmla="*/ 6858000 w 6858000"/>
              <a:gd name="connsiteY16-246" fmla="*/ 0 h 6459417"/>
              <a:gd name="connsiteX0-247" fmla="*/ 6858000 w 6858000"/>
              <a:gd name="connsiteY0-248" fmla="*/ 0 h 6459417"/>
              <a:gd name="connsiteX1-249" fmla="*/ 6858000 w 6858000"/>
              <a:gd name="connsiteY1-250" fmla="*/ 1675279 h 6459417"/>
              <a:gd name="connsiteX2-251" fmla="*/ 6858000 w 6858000"/>
              <a:gd name="connsiteY2-252" fmla="*/ 1819701 h 6459417"/>
              <a:gd name="connsiteX3-253" fmla="*/ 6858000 w 6858000"/>
              <a:gd name="connsiteY3-254" fmla="*/ 2278767 h 6459417"/>
              <a:gd name="connsiteX4-255" fmla="*/ 6858000 w 6858000"/>
              <a:gd name="connsiteY4-256" fmla="*/ 3954046 h 6459417"/>
              <a:gd name="connsiteX5-257" fmla="*/ 6858000 w 6858000"/>
              <a:gd name="connsiteY5-258" fmla="*/ 4098468 h 6459417"/>
              <a:gd name="connsiteX6-259" fmla="*/ 6858000 w 6858000"/>
              <a:gd name="connsiteY6-260" fmla="*/ 4180650 h 6459417"/>
              <a:gd name="connsiteX7-261" fmla="*/ 6858000 w 6858000"/>
              <a:gd name="connsiteY7-262" fmla="*/ 6459417 h 6459417"/>
              <a:gd name="connsiteX8-263" fmla="*/ 0 w 6858000"/>
              <a:gd name="connsiteY8-264" fmla="*/ 6459417 h 6459417"/>
              <a:gd name="connsiteX9-265" fmla="*/ 0 w 6858000"/>
              <a:gd name="connsiteY9-266" fmla="*/ 4180650 h 6459417"/>
              <a:gd name="connsiteX10-267" fmla="*/ 0 w 6858000"/>
              <a:gd name="connsiteY10-268" fmla="*/ 4098468 h 6459417"/>
              <a:gd name="connsiteX11-269" fmla="*/ 0 w 6858000"/>
              <a:gd name="connsiteY11-270" fmla="*/ 3954046 h 6459417"/>
              <a:gd name="connsiteX12-271" fmla="*/ 0 w 6858000"/>
              <a:gd name="connsiteY12-272" fmla="*/ 3295924 h 6459417"/>
              <a:gd name="connsiteX13-273" fmla="*/ 0 w 6858000"/>
              <a:gd name="connsiteY13-274" fmla="*/ 1819701 h 6459417"/>
              <a:gd name="connsiteX14-275" fmla="*/ 0 w 6858000"/>
              <a:gd name="connsiteY14-276" fmla="*/ 1675279 h 6459417"/>
              <a:gd name="connsiteX15-277" fmla="*/ 0 w 6858000"/>
              <a:gd name="connsiteY15-278" fmla="*/ 1017157 h 6459417"/>
              <a:gd name="connsiteX16-279" fmla="*/ 6858000 w 6858000"/>
              <a:gd name="connsiteY16-280" fmla="*/ 0 h 6459417"/>
              <a:gd name="connsiteX0-281" fmla="*/ 6858000 w 6858000"/>
              <a:gd name="connsiteY0-282" fmla="*/ 0 h 6459417"/>
              <a:gd name="connsiteX1-283" fmla="*/ 6858000 w 6858000"/>
              <a:gd name="connsiteY1-284" fmla="*/ 1675279 h 6459417"/>
              <a:gd name="connsiteX2-285" fmla="*/ 6858000 w 6858000"/>
              <a:gd name="connsiteY2-286" fmla="*/ 1819701 h 6459417"/>
              <a:gd name="connsiteX3-287" fmla="*/ 6858000 w 6858000"/>
              <a:gd name="connsiteY3-288" fmla="*/ 2278767 h 6459417"/>
              <a:gd name="connsiteX4-289" fmla="*/ 6858000 w 6858000"/>
              <a:gd name="connsiteY4-290" fmla="*/ 3954046 h 6459417"/>
              <a:gd name="connsiteX5-291" fmla="*/ 6858000 w 6858000"/>
              <a:gd name="connsiteY5-292" fmla="*/ 4098468 h 6459417"/>
              <a:gd name="connsiteX6-293" fmla="*/ 6858000 w 6858000"/>
              <a:gd name="connsiteY6-294" fmla="*/ 4180650 h 6459417"/>
              <a:gd name="connsiteX7-295" fmla="*/ 6858000 w 6858000"/>
              <a:gd name="connsiteY7-296" fmla="*/ 6459417 h 6459417"/>
              <a:gd name="connsiteX8-297" fmla="*/ 0 w 6858000"/>
              <a:gd name="connsiteY8-298" fmla="*/ 6459417 h 6459417"/>
              <a:gd name="connsiteX9-299" fmla="*/ 0 w 6858000"/>
              <a:gd name="connsiteY9-300" fmla="*/ 4180650 h 6459417"/>
              <a:gd name="connsiteX10-301" fmla="*/ 0 w 6858000"/>
              <a:gd name="connsiteY10-302" fmla="*/ 4098468 h 6459417"/>
              <a:gd name="connsiteX11-303" fmla="*/ 0 w 6858000"/>
              <a:gd name="connsiteY11-304" fmla="*/ 3954046 h 6459417"/>
              <a:gd name="connsiteX12-305" fmla="*/ 0 w 6858000"/>
              <a:gd name="connsiteY12-306" fmla="*/ 3295924 h 6459417"/>
              <a:gd name="connsiteX13-307" fmla="*/ 0 w 6858000"/>
              <a:gd name="connsiteY13-308" fmla="*/ 1819701 h 6459417"/>
              <a:gd name="connsiteX14-309" fmla="*/ 0 w 6858000"/>
              <a:gd name="connsiteY14-310" fmla="*/ 1675279 h 6459417"/>
              <a:gd name="connsiteX15-311" fmla="*/ 0 w 6858000"/>
              <a:gd name="connsiteY15-312" fmla="*/ 1017157 h 6459417"/>
              <a:gd name="connsiteX16-313" fmla="*/ 6858000 w 6858000"/>
              <a:gd name="connsiteY16-314" fmla="*/ 0 h 6459417"/>
              <a:gd name="connsiteX0-315" fmla="*/ 6858000 w 6858000"/>
              <a:gd name="connsiteY0-316" fmla="*/ 0 h 6459417"/>
              <a:gd name="connsiteX1-317" fmla="*/ 6858000 w 6858000"/>
              <a:gd name="connsiteY1-318" fmla="*/ 1675279 h 6459417"/>
              <a:gd name="connsiteX2-319" fmla="*/ 6858000 w 6858000"/>
              <a:gd name="connsiteY2-320" fmla="*/ 1819701 h 6459417"/>
              <a:gd name="connsiteX3-321" fmla="*/ 6858000 w 6858000"/>
              <a:gd name="connsiteY3-322" fmla="*/ 2278767 h 6459417"/>
              <a:gd name="connsiteX4-323" fmla="*/ 6858000 w 6858000"/>
              <a:gd name="connsiteY4-324" fmla="*/ 3954046 h 6459417"/>
              <a:gd name="connsiteX5-325" fmla="*/ 6858000 w 6858000"/>
              <a:gd name="connsiteY5-326" fmla="*/ 4098468 h 6459417"/>
              <a:gd name="connsiteX6-327" fmla="*/ 6858000 w 6858000"/>
              <a:gd name="connsiteY6-328" fmla="*/ 4180650 h 6459417"/>
              <a:gd name="connsiteX7-329" fmla="*/ 6858000 w 6858000"/>
              <a:gd name="connsiteY7-330" fmla="*/ 6459417 h 6459417"/>
              <a:gd name="connsiteX8-331" fmla="*/ 0 w 6858000"/>
              <a:gd name="connsiteY8-332" fmla="*/ 6459417 h 6459417"/>
              <a:gd name="connsiteX9-333" fmla="*/ 0 w 6858000"/>
              <a:gd name="connsiteY9-334" fmla="*/ 4180650 h 6459417"/>
              <a:gd name="connsiteX10-335" fmla="*/ 0 w 6858000"/>
              <a:gd name="connsiteY10-336" fmla="*/ 4098468 h 6459417"/>
              <a:gd name="connsiteX11-337" fmla="*/ 0 w 6858000"/>
              <a:gd name="connsiteY11-338" fmla="*/ 3954046 h 6459417"/>
              <a:gd name="connsiteX12-339" fmla="*/ 0 w 6858000"/>
              <a:gd name="connsiteY12-340" fmla="*/ 3295924 h 6459417"/>
              <a:gd name="connsiteX13-341" fmla="*/ 0 w 6858000"/>
              <a:gd name="connsiteY13-342" fmla="*/ 1819701 h 6459417"/>
              <a:gd name="connsiteX14-343" fmla="*/ 0 w 6858000"/>
              <a:gd name="connsiteY14-344" fmla="*/ 1675279 h 6459417"/>
              <a:gd name="connsiteX15-345" fmla="*/ 0 w 6858000"/>
              <a:gd name="connsiteY15-346" fmla="*/ 1017157 h 6459417"/>
              <a:gd name="connsiteX16-347" fmla="*/ 6858000 w 6858000"/>
              <a:gd name="connsiteY16-348" fmla="*/ 0 h 6459417"/>
              <a:gd name="connsiteX0-349" fmla="*/ 6858000 w 6858000"/>
              <a:gd name="connsiteY0-350" fmla="*/ 0 h 6459417"/>
              <a:gd name="connsiteX1-351" fmla="*/ 6858000 w 6858000"/>
              <a:gd name="connsiteY1-352" fmla="*/ 1675279 h 6459417"/>
              <a:gd name="connsiteX2-353" fmla="*/ 6858000 w 6858000"/>
              <a:gd name="connsiteY2-354" fmla="*/ 1819701 h 6459417"/>
              <a:gd name="connsiteX3-355" fmla="*/ 6858000 w 6858000"/>
              <a:gd name="connsiteY3-356" fmla="*/ 2278767 h 6459417"/>
              <a:gd name="connsiteX4-357" fmla="*/ 6858000 w 6858000"/>
              <a:gd name="connsiteY4-358" fmla="*/ 3954046 h 6459417"/>
              <a:gd name="connsiteX5-359" fmla="*/ 6858000 w 6858000"/>
              <a:gd name="connsiteY5-360" fmla="*/ 4098468 h 6459417"/>
              <a:gd name="connsiteX6-361" fmla="*/ 6858000 w 6858000"/>
              <a:gd name="connsiteY6-362" fmla="*/ 4180650 h 6459417"/>
              <a:gd name="connsiteX7-363" fmla="*/ 6858000 w 6858000"/>
              <a:gd name="connsiteY7-364" fmla="*/ 6459417 h 6459417"/>
              <a:gd name="connsiteX8-365" fmla="*/ 0 w 6858000"/>
              <a:gd name="connsiteY8-366" fmla="*/ 6459417 h 6459417"/>
              <a:gd name="connsiteX9-367" fmla="*/ 0 w 6858000"/>
              <a:gd name="connsiteY9-368" fmla="*/ 4180650 h 6459417"/>
              <a:gd name="connsiteX10-369" fmla="*/ 0 w 6858000"/>
              <a:gd name="connsiteY10-370" fmla="*/ 4098468 h 6459417"/>
              <a:gd name="connsiteX11-371" fmla="*/ 0 w 6858000"/>
              <a:gd name="connsiteY11-372" fmla="*/ 3954046 h 6459417"/>
              <a:gd name="connsiteX12-373" fmla="*/ 0 w 6858000"/>
              <a:gd name="connsiteY12-374" fmla="*/ 3295924 h 6459417"/>
              <a:gd name="connsiteX13-375" fmla="*/ 0 w 6858000"/>
              <a:gd name="connsiteY13-376" fmla="*/ 1819701 h 6459417"/>
              <a:gd name="connsiteX14-377" fmla="*/ 0 w 6858000"/>
              <a:gd name="connsiteY14-378" fmla="*/ 1675279 h 6459417"/>
              <a:gd name="connsiteX15-379" fmla="*/ 0 w 6858000"/>
              <a:gd name="connsiteY15-380" fmla="*/ 1017157 h 6459417"/>
              <a:gd name="connsiteX16-381" fmla="*/ 6858000 w 6858000"/>
              <a:gd name="connsiteY16-382" fmla="*/ 0 h 6459417"/>
              <a:gd name="connsiteX0-383" fmla="*/ 6858000 w 6858000"/>
              <a:gd name="connsiteY0-384" fmla="*/ 0 h 6459417"/>
              <a:gd name="connsiteX1-385" fmla="*/ 6858000 w 6858000"/>
              <a:gd name="connsiteY1-386" fmla="*/ 1675279 h 6459417"/>
              <a:gd name="connsiteX2-387" fmla="*/ 6858000 w 6858000"/>
              <a:gd name="connsiteY2-388" fmla="*/ 1819701 h 6459417"/>
              <a:gd name="connsiteX3-389" fmla="*/ 6858000 w 6858000"/>
              <a:gd name="connsiteY3-390" fmla="*/ 2278767 h 6459417"/>
              <a:gd name="connsiteX4-391" fmla="*/ 6858000 w 6858000"/>
              <a:gd name="connsiteY4-392" fmla="*/ 3954046 h 6459417"/>
              <a:gd name="connsiteX5-393" fmla="*/ 6858000 w 6858000"/>
              <a:gd name="connsiteY5-394" fmla="*/ 4098468 h 6459417"/>
              <a:gd name="connsiteX6-395" fmla="*/ 6858000 w 6858000"/>
              <a:gd name="connsiteY6-396" fmla="*/ 4180650 h 6459417"/>
              <a:gd name="connsiteX7-397" fmla="*/ 6858000 w 6858000"/>
              <a:gd name="connsiteY7-398" fmla="*/ 6459417 h 6459417"/>
              <a:gd name="connsiteX8-399" fmla="*/ 0 w 6858000"/>
              <a:gd name="connsiteY8-400" fmla="*/ 6459417 h 6459417"/>
              <a:gd name="connsiteX9-401" fmla="*/ 0 w 6858000"/>
              <a:gd name="connsiteY9-402" fmla="*/ 4180650 h 6459417"/>
              <a:gd name="connsiteX10-403" fmla="*/ 0 w 6858000"/>
              <a:gd name="connsiteY10-404" fmla="*/ 4098468 h 6459417"/>
              <a:gd name="connsiteX11-405" fmla="*/ 0 w 6858000"/>
              <a:gd name="connsiteY11-406" fmla="*/ 3954046 h 6459417"/>
              <a:gd name="connsiteX12-407" fmla="*/ 0 w 6858000"/>
              <a:gd name="connsiteY12-408" fmla="*/ 3295924 h 6459417"/>
              <a:gd name="connsiteX13-409" fmla="*/ 0 w 6858000"/>
              <a:gd name="connsiteY13-410" fmla="*/ 1819701 h 6459417"/>
              <a:gd name="connsiteX14-411" fmla="*/ 0 w 6858000"/>
              <a:gd name="connsiteY14-412" fmla="*/ 1675279 h 6459417"/>
              <a:gd name="connsiteX15-413" fmla="*/ 0 w 6858000"/>
              <a:gd name="connsiteY15-414" fmla="*/ 1017157 h 6459417"/>
              <a:gd name="connsiteX16-415" fmla="*/ 6858000 w 6858000"/>
              <a:gd name="connsiteY16-416" fmla="*/ 0 h 6459417"/>
              <a:gd name="connsiteX0-417" fmla="*/ 6858003 w 6858003"/>
              <a:gd name="connsiteY0-418" fmla="*/ 0 h 6735189"/>
              <a:gd name="connsiteX1-419" fmla="*/ 6858000 w 6858003"/>
              <a:gd name="connsiteY1-420" fmla="*/ 1951051 h 6735189"/>
              <a:gd name="connsiteX2-421" fmla="*/ 6858000 w 6858003"/>
              <a:gd name="connsiteY2-422" fmla="*/ 2095473 h 6735189"/>
              <a:gd name="connsiteX3-423" fmla="*/ 6858000 w 6858003"/>
              <a:gd name="connsiteY3-424" fmla="*/ 2554539 h 6735189"/>
              <a:gd name="connsiteX4-425" fmla="*/ 6858000 w 6858003"/>
              <a:gd name="connsiteY4-426" fmla="*/ 4229818 h 6735189"/>
              <a:gd name="connsiteX5-427" fmla="*/ 6858000 w 6858003"/>
              <a:gd name="connsiteY5-428" fmla="*/ 4374240 h 6735189"/>
              <a:gd name="connsiteX6-429" fmla="*/ 6858000 w 6858003"/>
              <a:gd name="connsiteY6-430" fmla="*/ 4456422 h 6735189"/>
              <a:gd name="connsiteX7-431" fmla="*/ 6858000 w 6858003"/>
              <a:gd name="connsiteY7-432" fmla="*/ 6735189 h 6735189"/>
              <a:gd name="connsiteX8-433" fmla="*/ 0 w 6858003"/>
              <a:gd name="connsiteY8-434" fmla="*/ 6735189 h 6735189"/>
              <a:gd name="connsiteX9-435" fmla="*/ 0 w 6858003"/>
              <a:gd name="connsiteY9-436" fmla="*/ 4456422 h 6735189"/>
              <a:gd name="connsiteX10-437" fmla="*/ 0 w 6858003"/>
              <a:gd name="connsiteY10-438" fmla="*/ 4374240 h 6735189"/>
              <a:gd name="connsiteX11-439" fmla="*/ 0 w 6858003"/>
              <a:gd name="connsiteY11-440" fmla="*/ 4229818 h 6735189"/>
              <a:gd name="connsiteX12-441" fmla="*/ 0 w 6858003"/>
              <a:gd name="connsiteY12-442" fmla="*/ 3571696 h 6735189"/>
              <a:gd name="connsiteX13-443" fmla="*/ 0 w 6858003"/>
              <a:gd name="connsiteY13-444" fmla="*/ 2095473 h 6735189"/>
              <a:gd name="connsiteX14-445" fmla="*/ 0 w 6858003"/>
              <a:gd name="connsiteY14-446" fmla="*/ 1951051 h 6735189"/>
              <a:gd name="connsiteX15-447" fmla="*/ 0 w 6858003"/>
              <a:gd name="connsiteY15-448" fmla="*/ 1292929 h 6735189"/>
              <a:gd name="connsiteX16-449" fmla="*/ 6858003 w 6858003"/>
              <a:gd name="connsiteY16-450" fmla="*/ 0 h 6735189"/>
              <a:gd name="connsiteX0-451" fmla="*/ 6858003 w 6858003"/>
              <a:gd name="connsiteY0-452" fmla="*/ 0 h 6735189"/>
              <a:gd name="connsiteX1-453" fmla="*/ 6858000 w 6858003"/>
              <a:gd name="connsiteY1-454" fmla="*/ 1951051 h 6735189"/>
              <a:gd name="connsiteX2-455" fmla="*/ 6858000 w 6858003"/>
              <a:gd name="connsiteY2-456" fmla="*/ 2095473 h 6735189"/>
              <a:gd name="connsiteX3-457" fmla="*/ 6858000 w 6858003"/>
              <a:gd name="connsiteY3-458" fmla="*/ 2554539 h 6735189"/>
              <a:gd name="connsiteX4-459" fmla="*/ 6858000 w 6858003"/>
              <a:gd name="connsiteY4-460" fmla="*/ 4229818 h 6735189"/>
              <a:gd name="connsiteX5-461" fmla="*/ 6858000 w 6858003"/>
              <a:gd name="connsiteY5-462" fmla="*/ 4374240 h 6735189"/>
              <a:gd name="connsiteX6-463" fmla="*/ 6858000 w 6858003"/>
              <a:gd name="connsiteY6-464" fmla="*/ 4456422 h 6735189"/>
              <a:gd name="connsiteX7-465" fmla="*/ 6858000 w 6858003"/>
              <a:gd name="connsiteY7-466" fmla="*/ 6735189 h 6735189"/>
              <a:gd name="connsiteX8-467" fmla="*/ 0 w 6858003"/>
              <a:gd name="connsiteY8-468" fmla="*/ 6735189 h 6735189"/>
              <a:gd name="connsiteX9-469" fmla="*/ 0 w 6858003"/>
              <a:gd name="connsiteY9-470" fmla="*/ 4456422 h 6735189"/>
              <a:gd name="connsiteX10-471" fmla="*/ 0 w 6858003"/>
              <a:gd name="connsiteY10-472" fmla="*/ 4374240 h 6735189"/>
              <a:gd name="connsiteX11-473" fmla="*/ 0 w 6858003"/>
              <a:gd name="connsiteY11-474" fmla="*/ 4229818 h 6735189"/>
              <a:gd name="connsiteX12-475" fmla="*/ 0 w 6858003"/>
              <a:gd name="connsiteY12-476" fmla="*/ 3571696 h 6735189"/>
              <a:gd name="connsiteX13-477" fmla="*/ 0 w 6858003"/>
              <a:gd name="connsiteY13-478" fmla="*/ 2095473 h 6735189"/>
              <a:gd name="connsiteX14-479" fmla="*/ 0 w 6858003"/>
              <a:gd name="connsiteY14-480" fmla="*/ 1951051 h 6735189"/>
              <a:gd name="connsiteX15-481" fmla="*/ 0 w 6858003"/>
              <a:gd name="connsiteY15-482" fmla="*/ 1292929 h 6735189"/>
              <a:gd name="connsiteX16-483" fmla="*/ 6858003 w 6858003"/>
              <a:gd name="connsiteY16-484" fmla="*/ 0 h 6735189"/>
              <a:gd name="connsiteX0-485" fmla="*/ 6858003 w 6858003"/>
              <a:gd name="connsiteY0-486" fmla="*/ 0 h 6735189"/>
              <a:gd name="connsiteX1-487" fmla="*/ 6858000 w 6858003"/>
              <a:gd name="connsiteY1-488" fmla="*/ 1951051 h 6735189"/>
              <a:gd name="connsiteX2-489" fmla="*/ 6858000 w 6858003"/>
              <a:gd name="connsiteY2-490" fmla="*/ 2095473 h 6735189"/>
              <a:gd name="connsiteX3-491" fmla="*/ 6858000 w 6858003"/>
              <a:gd name="connsiteY3-492" fmla="*/ 2554539 h 6735189"/>
              <a:gd name="connsiteX4-493" fmla="*/ 6858000 w 6858003"/>
              <a:gd name="connsiteY4-494" fmla="*/ 4229818 h 6735189"/>
              <a:gd name="connsiteX5-495" fmla="*/ 6858000 w 6858003"/>
              <a:gd name="connsiteY5-496" fmla="*/ 4374240 h 6735189"/>
              <a:gd name="connsiteX6-497" fmla="*/ 6858000 w 6858003"/>
              <a:gd name="connsiteY6-498" fmla="*/ 4456422 h 6735189"/>
              <a:gd name="connsiteX7-499" fmla="*/ 6858000 w 6858003"/>
              <a:gd name="connsiteY7-500" fmla="*/ 6735189 h 6735189"/>
              <a:gd name="connsiteX8-501" fmla="*/ 0 w 6858003"/>
              <a:gd name="connsiteY8-502" fmla="*/ 6735189 h 6735189"/>
              <a:gd name="connsiteX9-503" fmla="*/ 0 w 6858003"/>
              <a:gd name="connsiteY9-504" fmla="*/ 4456422 h 6735189"/>
              <a:gd name="connsiteX10-505" fmla="*/ 0 w 6858003"/>
              <a:gd name="connsiteY10-506" fmla="*/ 4374240 h 6735189"/>
              <a:gd name="connsiteX11-507" fmla="*/ 0 w 6858003"/>
              <a:gd name="connsiteY11-508" fmla="*/ 4229818 h 6735189"/>
              <a:gd name="connsiteX12-509" fmla="*/ 0 w 6858003"/>
              <a:gd name="connsiteY12-510" fmla="*/ 3571696 h 6735189"/>
              <a:gd name="connsiteX13-511" fmla="*/ 0 w 6858003"/>
              <a:gd name="connsiteY13-512" fmla="*/ 2095473 h 6735189"/>
              <a:gd name="connsiteX14-513" fmla="*/ 0 w 6858003"/>
              <a:gd name="connsiteY14-514" fmla="*/ 1951051 h 6735189"/>
              <a:gd name="connsiteX15-515" fmla="*/ 0 w 6858003"/>
              <a:gd name="connsiteY15-516" fmla="*/ 1292929 h 6735189"/>
              <a:gd name="connsiteX16-517" fmla="*/ 6858003 w 6858003"/>
              <a:gd name="connsiteY16-518" fmla="*/ 0 h 6735189"/>
              <a:gd name="connsiteX0-519" fmla="*/ 6858003 w 6858003"/>
              <a:gd name="connsiteY0-520" fmla="*/ 0 h 6735189"/>
              <a:gd name="connsiteX1-521" fmla="*/ 6858000 w 6858003"/>
              <a:gd name="connsiteY1-522" fmla="*/ 1951051 h 6735189"/>
              <a:gd name="connsiteX2-523" fmla="*/ 6858000 w 6858003"/>
              <a:gd name="connsiteY2-524" fmla="*/ 2095473 h 6735189"/>
              <a:gd name="connsiteX3-525" fmla="*/ 6858000 w 6858003"/>
              <a:gd name="connsiteY3-526" fmla="*/ 2554539 h 6735189"/>
              <a:gd name="connsiteX4-527" fmla="*/ 6858000 w 6858003"/>
              <a:gd name="connsiteY4-528" fmla="*/ 4229818 h 6735189"/>
              <a:gd name="connsiteX5-529" fmla="*/ 6858000 w 6858003"/>
              <a:gd name="connsiteY5-530" fmla="*/ 4374240 h 6735189"/>
              <a:gd name="connsiteX6-531" fmla="*/ 6858000 w 6858003"/>
              <a:gd name="connsiteY6-532" fmla="*/ 4456422 h 6735189"/>
              <a:gd name="connsiteX7-533" fmla="*/ 6858000 w 6858003"/>
              <a:gd name="connsiteY7-534" fmla="*/ 6735189 h 6735189"/>
              <a:gd name="connsiteX8-535" fmla="*/ 0 w 6858003"/>
              <a:gd name="connsiteY8-536" fmla="*/ 6735189 h 6735189"/>
              <a:gd name="connsiteX9-537" fmla="*/ 0 w 6858003"/>
              <a:gd name="connsiteY9-538" fmla="*/ 4456422 h 6735189"/>
              <a:gd name="connsiteX10-539" fmla="*/ 0 w 6858003"/>
              <a:gd name="connsiteY10-540" fmla="*/ 4374240 h 6735189"/>
              <a:gd name="connsiteX11-541" fmla="*/ 0 w 6858003"/>
              <a:gd name="connsiteY11-542" fmla="*/ 4229818 h 6735189"/>
              <a:gd name="connsiteX12-543" fmla="*/ 0 w 6858003"/>
              <a:gd name="connsiteY12-544" fmla="*/ 3571696 h 6735189"/>
              <a:gd name="connsiteX13-545" fmla="*/ 0 w 6858003"/>
              <a:gd name="connsiteY13-546" fmla="*/ 2095473 h 6735189"/>
              <a:gd name="connsiteX14-547" fmla="*/ 0 w 6858003"/>
              <a:gd name="connsiteY14-548" fmla="*/ 1951051 h 6735189"/>
              <a:gd name="connsiteX15-549" fmla="*/ 0 w 6858003"/>
              <a:gd name="connsiteY15-550" fmla="*/ 1292929 h 6735189"/>
              <a:gd name="connsiteX16-551" fmla="*/ 6858003 w 6858003"/>
              <a:gd name="connsiteY16-552" fmla="*/ 0 h 6735189"/>
              <a:gd name="connsiteX0-553" fmla="*/ 6858003 w 6858003"/>
              <a:gd name="connsiteY0-554" fmla="*/ 0 h 6735189"/>
              <a:gd name="connsiteX1-555" fmla="*/ 6858000 w 6858003"/>
              <a:gd name="connsiteY1-556" fmla="*/ 1951051 h 6735189"/>
              <a:gd name="connsiteX2-557" fmla="*/ 6858000 w 6858003"/>
              <a:gd name="connsiteY2-558" fmla="*/ 2095473 h 6735189"/>
              <a:gd name="connsiteX3-559" fmla="*/ 6858000 w 6858003"/>
              <a:gd name="connsiteY3-560" fmla="*/ 2554539 h 6735189"/>
              <a:gd name="connsiteX4-561" fmla="*/ 6858000 w 6858003"/>
              <a:gd name="connsiteY4-562" fmla="*/ 4229818 h 6735189"/>
              <a:gd name="connsiteX5-563" fmla="*/ 6858000 w 6858003"/>
              <a:gd name="connsiteY5-564" fmla="*/ 4374240 h 6735189"/>
              <a:gd name="connsiteX6-565" fmla="*/ 6858000 w 6858003"/>
              <a:gd name="connsiteY6-566" fmla="*/ 4456422 h 6735189"/>
              <a:gd name="connsiteX7-567" fmla="*/ 6858000 w 6858003"/>
              <a:gd name="connsiteY7-568" fmla="*/ 6735189 h 6735189"/>
              <a:gd name="connsiteX8-569" fmla="*/ 0 w 6858003"/>
              <a:gd name="connsiteY8-570" fmla="*/ 6735189 h 6735189"/>
              <a:gd name="connsiteX9-571" fmla="*/ 0 w 6858003"/>
              <a:gd name="connsiteY9-572" fmla="*/ 4456422 h 6735189"/>
              <a:gd name="connsiteX10-573" fmla="*/ 0 w 6858003"/>
              <a:gd name="connsiteY10-574" fmla="*/ 4374240 h 6735189"/>
              <a:gd name="connsiteX11-575" fmla="*/ 0 w 6858003"/>
              <a:gd name="connsiteY11-576" fmla="*/ 4229818 h 6735189"/>
              <a:gd name="connsiteX12-577" fmla="*/ 0 w 6858003"/>
              <a:gd name="connsiteY12-578" fmla="*/ 3571696 h 6735189"/>
              <a:gd name="connsiteX13-579" fmla="*/ 0 w 6858003"/>
              <a:gd name="connsiteY13-580" fmla="*/ 2095473 h 6735189"/>
              <a:gd name="connsiteX14-581" fmla="*/ 0 w 6858003"/>
              <a:gd name="connsiteY14-582" fmla="*/ 1951051 h 6735189"/>
              <a:gd name="connsiteX15-583" fmla="*/ 0 w 6858003"/>
              <a:gd name="connsiteY15-584" fmla="*/ 1292929 h 6735189"/>
              <a:gd name="connsiteX16-585" fmla="*/ 6858003 w 6858003"/>
              <a:gd name="connsiteY16-586" fmla="*/ 0 h 6735189"/>
              <a:gd name="connsiteX0-587" fmla="*/ 6858003 w 6858003"/>
              <a:gd name="connsiteY0-588" fmla="*/ 0 h 7431875"/>
              <a:gd name="connsiteX1-589" fmla="*/ 6858000 w 6858003"/>
              <a:gd name="connsiteY1-590" fmla="*/ 2647737 h 7431875"/>
              <a:gd name="connsiteX2-591" fmla="*/ 6858000 w 6858003"/>
              <a:gd name="connsiteY2-592" fmla="*/ 2792159 h 7431875"/>
              <a:gd name="connsiteX3-593" fmla="*/ 6858000 w 6858003"/>
              <a:gd name="connsiteY3-594" fmla="*/ 3251225 h 7431875"/>
              <a:gd name="connsiteX4-595" fmla="*/ 6858000 w 6858003"/>
              <a:gd name="connsiteY4-596" fmla="*/ 4926504 h 7431875"/>
              <a:gd name="connsiteX5-597" fmla="*/ 6858000 w 6858003"/>
              <a:gd name="connsiteY5-598" fmla="*/ 5070926 h 7431875"/>
              <a:gd name="connsiteX6-599" fmla="*/ 6858000 w 6858003"/>
              <a:gd name="connsiteY6-600" fmla="*/ 5153108 h 7431875"/>
              <a:gd name="connsiteX7-601" fmla="*/ 6858000 w 6858003"/>
              <a:gd name="connsiteY7-602" fmla="*/ 7431875 h 7431875"/>
              <a:gd name="connsiteX8-603" fmla="*/ 0 w 6858003"/>
              <a:gd name="connsiteY8-604" fmla="*/ 7431875 h 7431875"/>
              <a:gd name="connsiteX9-605" fmla="*/ 0 w 6858003"/>
              <a:gd name="connsiteY9-606" fmla="*/ 5153108 h 7431875"/>
              <a:gd name="connsiteX10-607" fmla="*/ 0 w 6858003"/>
              <a:gd name="connsiteY10-608" fmla="*/ 5070926 h 7431875"/>
              <a:gd name="connsiteX11-609" fmla="*/ 0 w 6858003"/>
              <a:gd name="connsiteY11-610" fmla="*/ 4926504 h 7431875"/>
              <a:gd name="connsiteX12-611" fmla="*/ 0 w 6858003"/>
              <a:gd name="connsiteY12-612" fmla="*/ 4268382 h 7431875"/>
              <a:gd name="connsiteX13-613" fmla="*/ 0 w 6858003"/>
              <a:gd name="connsiteY13-614" fmla="*/ 2792159 h 7431875"/>
              <a:gd name="connsiteX14-615" fmla="*/ 0 w 6858003"/>
              <a:gd name="connsiteY14-616" fmla="*/ 2647737 h 7431875"/>
              <a:gd name="connsiteX15-617" fmla="*/ 0 w 6858003"/>
              <a:gd name="connsiteY15-618" fmla="*/ 1989615 h 7431875"/>
              <a:gd name="connsiteX16-619" fmla="*/ 6858003 w 6858003"/>
              <a:gd name="connsiteY16-620" fmla="*/ 0 h 7431875"/>
              <a:gd name="connsiteX0-621" fmla="*/ 6872517 w 6872517"/>
              <a:gd name="connsiteY0-622" fmla="*/ 0 h 7431875"/>
              <a:gd name="connsiteX1-623" fmla="*/ 6872514 w 6872517"/>
              <a:gd name="connsiteY1-624" fmla="*/ 2647737 h 7431875"/>
              <a:gd name="connsiteX2-625" fmla="*/ 6872514 w 6872517"/>
              <a:gd name="connsiteY2-626" fmla="*/ 2792159 h 7431875"/>
              <a:gd name="connsiteX3-627" fmla="*/ 6872514 w 6872517"/>
              <a:gd name="connsiteY3-628" fmla="*/ 3251225 h 7431875"/>
              <a:gd name="connsiteX4-629" fmla="*/ 6872514 w 6872517"/>
              <a:gd name="connsiteY4-630" fmla="*/ 4926504 h 7431875"/>
              <a:gd name="connsiteX5-631" fmla="*/ 6872514 w 6872517"/>
              <a:gd name="connsiteY5-632" fmla="*/ 5070926 h 7431875"/>
              <a:gd name="connsiteX6-633" fmla="*/ 6872514 w 6872517"/>
              <a:gd name="connsiteY6-634" fmla="*/ 5153108 h 7431875"/>
              <a:gd name="connsiteX7-635" fmla="*/ 6872514 w 6872517"/>
              <a:gd name="connsiteY7-636" fmla="*/ 7431875 h 7431875"/>
              <a:gd name="connsiteX8-637" fmla="*/ 14514 w 6872517"/>
              <a:gd name="connsiteY8-638" fmla="*/ 7431875 h 7431875"/>
              <a:gd name="connsiteX9-639" fmla="*/ 14514 w 6872517"/>
              <a:gd name="connsiteY9-640" fmla="*/ 5153108 h 7431875"/>
              <a:gd name="connsiteX10-641" fmla="*/ 14514 w 6872517"/>
              <a:gd name="connsiteY10-642" fmla="*/ 5070926 h 7431875"/>
              <a:gd name="connsiteX11-643" fmla="*/ 14514 w 6872517"/>
              <a:gd name="connsiteY11-644" fmla="*/ 4926504 h 7431875"/>
              <a:gd name="connsiteX12-645" fmla="*/ 14514 w 6872517"/>
              <a:gd name="connsiteY12-646" fmla="*/ 4268382 h 7431875"/>
              <a:gd name="connsiteX13-647" fmla="*/ 14514 w 6872517"/>
              <a:gd name="connsiteY13-648" fmla="*/ 2792159 h 7431875"/>
              <a:gd name="connsiteX14-649" fmla="*/ 14514 w 6872517"/>
              <a:gd name="connsiteY14-650" fmla="*/ 2647737 h 7431875"/>
              <a:gd name="connsiteX15-651" fmla="*/ 0 w 6872517"/>
              <a:gd name="connsiteY15-652" fmla="*/ 480129 h 7431875"/>
              <a:gd name="connsiteX16-653" fmla="*/ 6872517 w 6872517"/>
              <a:gd name="connsiteY16-654" fmla="*/ 0 h 7431875"/>
              <a:gd name="connsiteX0-655" fmla="*/ 6858003 w 6858003"/>
              <a:gd name="connsiteY0-656" fmla="*/ 0 h 7431875"/>
              <a:gd name="connsiteX1-657" fmla="*/ 6858000 w 6858003"/>
              <a:gd name="connsiteY1-658" fmla="*/ 2647737 h 7431875"/>
              <a:gd name="connsiteX2-659" fmla="*/ 6858000 w 6858003"/>
              <a:gd name="connsiteY2-660" fmla="*/ 2792159 h 7431875"/>
              <a:gd name="connsiteX3-661" fmla="*/ 6858000 w 6858003"/>
              <a:gd name="connsiteY3-662" fmla="*/ 3251225 h 7431875"/>
              <a:gd name="connsiteX4-663" fmla="*/ 6858000 w 6858003"/>
              <a:gd name="connsiteY4-664" fmla="*/ 4926504 h 7431875"/>
              <a:gd name="connsiteX5-665" fmla="*/ 6858000 w 6858003"/>
              <a:gd name="connsiteY5-666" fmla="*/ 5070926 h 7431875"/>
              <a:gd name="connsiteX6-667" fmla="*/ 6858000 w 6858003"/>
              <a:gd name="connsiteY6-668" fmla="*/ 5153108 h 7431875"/>
              <a:gd name="connsiteX7-669" fmla="*/ 6858000 w 6858003"/>
              <a:gd name="connsiteY7-670" fmla="*/ 7431875 h 7431875"/>
              <a:gd name="connsiteX8-671" fmla="*/ 0 w 6858003"/>
              <a:gd name="connsiteY8-672" fmla="*/ 7431875 h 7431875"/>
              <a:gd name="connsiteX9-673" fmla="*/ 0 w 6858003"/>
              <a:gd name="connsiteY9-674" fmla="*/ 5153108 h 7431875"/>
              <a:gd name="connsiteX10-675" fmla="*/ 0 w 6858003"/>
              <a:gd name="connsiteY10-676" fmla="*/ 5070926 h 7431875"/>
              <a:gd name="connsiteX11-677" fmla="*/ 0 w 6858003"/>
              <a:gd name="connsiteY11-678" fmla="*/ 4926504 h 7431875"/>
              <a:gd name="connsiteX12-679" fmla="*/ 0 w 6858003"/>
              <a:gd name="connsiteY12-680" fmla="*/ 4268382 h 7431875"/>
              <a:gd name="connsiteX13-681" fmla="*/ 0 w 6858003"/>
              <a:gd name="connsiteY13-682" fmla="*/ 2792159 h 7431875"/>
              <a:gd name="connsiteX14-683" fmla="*/ 0 w 6858003"/>
              <a:gd name="connsiteY14-684" fmla="*/ 2647737 h 7431875"/>
              <a:gd name="connsiteX15-685" fmla="*/ 0 w 6858003"/>
              <a:gd name="connsiteY15-686" fmla="*/ 552701 h 7431875"/>
              <a:gd name="connsiteX16-687" fmla="*/ 6858003 w 6858003"/>
              <a:gd name="connsiteY16-688" fmla="*/ 0 h 7431875"/>
              <a:gd name="connsiteX0-689" fmla="*/ 6858003 w 6858003"/>
              <a:gd name="connsiteY0-690" fmla="*/ 0 h 7431875"/>
              <a:gd name="connsiteX1-691" fmla="*/ 6858000 w 6858003"/>
              <a:gd name="connsiteY1-692" fmla="*/ 2647737 h 7431875"/>
              <a:gd name="connsiteX2-693" fmla="*/ 6858000 w 6858003"/>
              <a:gd name="connsiteY2-694" fmla="*/ 2792159 h 7431875"/>
              <a:gd name="connsiteX3-695" fmla="*/ 6858000 w 6858003"/>
              <a:gd name="connsiteY3-696" fmla="*/ 3251225 h 7431875"/>
              <a:gd name="connsiteX4-697" fmla="*/ 6858000 w 6858003"/>
              <a:gd name="connsiteY4-698" fmla="*/ 4926504 h 7431875"/>
              <a:gd name="connsiteX5-699" fmla="*/ 6858000 w 6858003"/>
              <a:gd name="connsiteY5-700" fmla="*/ 5070926 h 7431875"/>
              <a:gd name="connsiteX6-701" fmla="*/ 6858000 w 6858003"/>
              <a:gd name="connsiteY6-702" fmla="*/ 5153108 h 7431875"/>
              <a:gd name="connsiteX7-703" fmla="*/ 6858000 w 6858003"/>
              <a:gd name="connsiteY7-704" fmla="*/ 7431875 h 7431875"/>
              <a:gd name="connsiteX8-705" fmla="*/ 0 w 6858003"/>
              <a:gd name="connsiteY8-706" fmla="*/ 7431875 h 7431875"/>
              <a:gd name="connsiteX9-707" fmla="*/ 0 w 6858003"/>
              <a:gd name="connsiteY9-708" fmla="*/ 5153108 h 7431875"/>
              <a:gd name="connsiteX10-709" fmla="*/ 0 w 6858003"/>
              <a:gd name="connsiteY10-710" fmla="*/ 5070926 h 7431875"/>
              <a:gd name="connsiteX11-711" fmla="*/ 0 w 6858003"/>
              <a:gd name="connsiteY11-712" fmla="*/ 4926504 h 7431875"/>
              <a:gd name="connsiteX12-713" fmla="*/ 0 w 6858003"/>
              <a:gd name="connsiteY12-714" fmla="*/ 4268382 h 7431875"/>
              <a:gd name="connsiteX13-715" fmla="*/ 0 w 6858003"/>
              <a:gd name="connsiteY13-716" fmla="*/ 2792159 h 7431875"/>
              <a:gd name="connsiteX14-717" fmla="*/ 0 w 6858003"/>
              <a:gd name="connsiteY14-718" fmla="*/ 552701 h 7431875"/>
              <a:gd name="connsiteX15-719" fmla="*/ 6858003 w 6858003"/>
              <a:gd name="connsiteY15-720" fmla="*/ 0 h 7431875"/>
              <a:gd name="connsiteX0-721" fmla="*/ 6858003 w 6858003"/>
              <a:gd name="connsiteY0-722" fmla="*/ 0 h 7431875"/>
              <a:gd name="connsiteX1-723" fmla="*/ 6858000 w 6858003"/>
              <a:gd name="connsiteY1-724" fmla="*/ 2647737 h 7431875"/>
              <a:gd name="connsiteX2-725" fmla="*/ 6858000 w 6858003"/>
              <a:gd name="connsiteY2-726" fmla="*/ 2792159 h 7431875"/>
              <a:gd name="connsiteX3-727" fmla="*/ 6858000 w 6858003"/>
              <a:gd name="connsiteY3-728" fmla="*/ 3251225 h 7431875"/>
              <a:gd name="connsiteX4-729" fmla="*/ 6858000 w 6858003"/>
              <a:gd name="connsiteY4-730" fmla="*/ 4926504 h 7431875"/>
              <a:gd name="connsiteX5-731" fmla="*/ 6858000 w 6858003"/>
              <a:gd name="connsiteY5-732" fmla="*/ 5070926 h 7431875"/>
              <a:gd name="connsiteX6-733" fmla="*/ 6858000 w 6858003"/>
              <a:gd name="connsiteY6-734" fmla="*/ 5153108 h 7431875"/>
              <a:gd name="connsiteX7-735" fmla="*/ 6858000 w 6858003"/>
              <a:gd name="connsiteY7-736" fmla="*/ 7431875 h 7431875"/>
              <a:gd name="connsiteX8-737" fmla="*/ 0 w 6858003"/>
              <a:gd name="connsiteY8-738" fmla="*/ 7431875 h 7431875"/>
              <a:gd name="connsiteX9-739" fmla="*/ 0 w 6858003"/>
              <a:gd name="connsiteY9-740" fmla="*/ 5153108 h 7431875"/>
              <a:gd name="connsiteX10-741" fmla="*/ 0 w 6858003"/>
              <a:gd name="connsiteY10-742" fmla="*/ 5070926 h 7431875"/>
              <a:gd name="connsiteX11-743" fmla="*/ 0 w 6858003"/>
              <a:gd name="connsiteY11-744" fmla="*/ 4926504 h 7431875"/>
              <a:gd name="connsiteX12-745" fmla="*/ 0 w 6858003"/>
              <a:gd name="connsiteY12-746" fmla="*/ 4268382 h 7431875"/>
              <a:gd name="connsiteX13-747" fmla="*/ 0 w 6858003"/>
              <a:gd name="connsiteY13-748" fmla="*/ 552701 h 7431875"/>
              <a:gd name="connsiteX14-749" fmla="*/ 6858003 w 6858003"/>
              <a:gd name="connsiteY14-750" fmla="*/ 0 h 7431875"/>
              <a:gd name="connsiteX0-751" fmla="*/ 6858003 w 6858003"/>
              <a:gd name="connsiteY0-752" fmla="*/ 0 h 7431875"/>
              <a:gd name="connsiteX1-753" fmla="*/ 6858000 w 6858003"/>
              <a:gd name="connsiteY1-754" fmla="*/ 2647737 h 7431875"/>
              <a:gd name="connsiteX2-755" fmla="*/ 6858000 w 6858003"/>
              <a:gd name="connsiteY2-756" fmla="*/ 2792159 h 7431875"/>
              <a:gd name="connsiteX3-757" fmla="*/ 6858000 w 6858003"/>
              <a:gd name="connsiteY3-758" fmla="*/ 3251225 h 7431875"/>
              <a:gd name="connsiteX4-759" fmla="*/ 6858000 w 6858003"/>
              <a:gd name="connsiteY4-760" fmla="*/ 4926504 h 7431875"/>
              <a:gd name="connsiteX5-761" fmla="*/ 6858000 w 6858003"/>
              <a:gd name="connsiteY5-762" fmla="*/ 5070926 h 7431875"/>
              <a:gd name="connsiteX6-763" fmla="*/ 6858000 w 6858003"/>
              <a:gd name="connsiteY6-764" fmla="*/ 5153108 h 7431875"/>
              <a:gd name="connsiteX7-765" fmla="*/ 6858000 w 6858003"/>
              <a:gd name="connsiteY7-766" fmla="*/ 7431875 h 7431875"/>
              <a:gd name="connsiteX8-767" fmla="*/ 0 w 6858003"/>
              <a:gd name="connsiteY8-768" fmla="*/ 7431875 h 7431875"/>
              <a:gd name="connsiteX9-769" fmla="*/ 0 w 6858003"/>
              <a:gd name="connsiteY9-770" fmla="*/ 5153108 h 7431875"/>
              <a:gd name="connsiteX10-771" fmla="*/ 0 w 6858003"/>
              <a:gd name="connsiteY10-772" fmla="*/ 5070926 h 7431875"/>
              <a:gd name="connsiteX11-773" fmla="*/ 0 w 6858003"/>
              <a:gd name="connsiteY11-774" fmla="*/ 4926504 h 7431875"/>
              <a:gd name="connsiteX12-775" fmla="*/ 0 w 6858003"/>
              <a:gd name="connsiteY12-776" fmla="*/ 552701 h 7431875"/>
              <a:gd name="connsiteX13-777" fmla="*/ 6858003 w 6858003"/>
              <a:gd name="connsiteY13-778" fmla="*/ 0 h 7431875"/>
              <a:gd name="connsiteX0-779" fmla="*/ 6858003 w 6858003"/>
              <a:gd name="connsiteY0-780" fmla="*/ 0 h 7431875"/>
              <a:gd name="connsiteX1-781" fmla="*/ 6858000 w 6858003"/>
              <a:gd name="connsiteY1-782" fmla="*/ 2647737 h 7431875"/>
              <a:gd name="connsiteX2-783" fmla="*/ 6858000 w 6858003"/>
              <a:gd name="connsiteY2-784" fmla="*/ 2792159 h 7431875"/>
              <a:gd name="connsiteX3-785" fmla="*/ 6858000 w 6858003"/>
              <a:gd name="connsiteY3-786" fmla="*/ 3251225 h 7431875"/>
              <a:gd name="connsiteX4-787" fmla="*/ 6858000 w 6858003"/>
              <a:gd name="connsiteY4-788" fmla="*/ 4926504 h 7431875"/>
              <a:gd name="connsiteX5-789" fmla="*/ 6858000 w 6858003"/>
              <a:gd name="connsiteY5-790" fmla="*/ 5070926 h 7431875"/>
              <a:gd name="connsiteX6-791" fmla="*/ 6858000 w 6858003"/>
              <a:gd name="connsiteY6-792" fmla="*/ 5153108 h 7431875"/>
              <a:gd name="connsiteX7-793" fmla="*/ 6858000 w 6858003"/>
              <a:gd name="connsiteY7-794" fmla="*/ 7431875 h 7431875"/>
              <a:gd name="connsiteX8-795" fmla="*/ 0 w 6858003"/>
              <a:gd name="connsiteY8-796" fmla="*/ 7431875 h 7431875"/>
              <a:gd name="connsiteX9-797" fmla="*/ 0 w 6858003"/>
              <a:gd name="connsiteY9-798" fmla="*/ 5153108 h 7431875"/>
              <a:gd name="connsiteX10-799" fmla="*/ 0 w 6858003"/>
              <a:gd name="connsiteY10-800" fmla="*/ 5070926 h 7431875"/>
              <a:gd name="connsiteX11-801" fmla="*/ 0 w 6858003"/>
              <a:gd name="connsiteY11-802" fmla="*/ 552701 h 7431875"/>
              <a:gd name="connsiteX12-803" fmla="*/ 6858003 w 6858003"/>
              <a:gd name="connsiteY12-804" fmla="*/ 0 h 7431875"/>
              <a:gd name="connsiteX0-805" fmla="*/ 6858003 w 6858003"/>
              <a:gd name="connsiteY0-806" fmla="*/ 0 h 7431875"/>
              <a:gd name="connsiteX1-807" fmla="*/ 6858000 w 6858003"/>
              <a:gd name="connsiteY1-808" fmla="*/ 2647737 h 7431875"/>
              <a:gd name="connsiteX2-809" fmla="*/ 6858000 w 6858003"/>
              <a:gd name="connsiteY2-810" fmla="*/ 2792159 h 7431875"/>
              <a:gd name="connsiteX3-811" fmla="*/ 6858000 w 6858003"/>
              <a:gd name="connsiteY3-812" fmla="*/ 3251225 h 7431875"/>
              <a:gd name="connsiteX4-813" fmla="*/ 6858000 w 6858003"/>
              <a:gd name="connsiteY4-814" fmla="*/ 4926504 h 7431875"/>
              <a:gd name="connsiteX5-815" fmla="*/ 6858000 w 6858003"/>
              <a:gd name="connsiteY5-816" fmla="*/ 5070926 h 7431875"/>
              <a:gd name="connsiteX6-817" fmla="*/ 6858000 w 6858003"/>
              <a:gd name="connsiteY6-818" fmla="*/ 5153108 h 7431875"/>
              <a:gd name="connsiteX7-819" fmla="*/ 6858000 w 6858003"/>
              <a:gd name="connsiteY7-820" fmla="*/ 7431875 h 7431875"/>
              <a:gd name="connsiteX8-821" fmla="*/ 0 w 6858003"/>
              <a:gd name="connsiteY8-822" fmla="*/ 7431875 h 7431875"/>
              <a:gd name="connsiteX9-823" fmla="*/ 0 w 6858003"/>
              <a:gd name="connsiteY9-824" fmla="*/ 5153108 h 7431875"/>
              <a:gd name="connsiteX10-825" fmla="*/ 0 w 6858003"/>
              <a:gd name="connsiteY10-826" fmla="*/ 552701 h 7431875"/>
              <a:gd name="connsiteX11-827" fmla="*/ 6858003 w 6858003"/>
              <a:gd name="connsiteY11-828" fmla="*/ 0 h 7431875"/>
              <a:gd name="connsiteX0-829" fmla="*/ 6858003 w 6858003"/>
              <a:gd name="connsiteY0-830" fmla="*/ 0 h 7431875"/>
              <a:gd name="connsiteX1-831" fmla="*/ 6858000 w 6858003"/>
              <a:gd name="connsiteY1-832" fmla="*/ 2647737 h 7431875"/>
              <a:gd name="connsiteX2-833" fmla="*/ 6858000 w 6858003"/>
              <a:gd name="connsiteY2-834" fmla="*/ 2792159 h 7431875"/>
              <a:gd name="connsiteX3-835" fmla="*/ 6858000 w 6858003"/>
              <a:gd name="connsiteY3-836" fmla="*/ 3251225 h 7431875"/>
              <a:gd name="connsiteX4-837" fmla="*/ 6858000 w 6858003"/>
              <a:gd name="connsiteY4-838" fmla="*/ 4926504 h 7431875"/>
              <a:gd name="connsiteX5-839" fmla="*/ 6858000 w 6858003"/>
              <a:gd name="connsiteY5-840" fmla="*/ 5070926 h 7431875"/>
              <a:gd name="connsiteX6-841" fmla="*/ 6858000 w 6858003"/>
              <a:gd name="connsiteY6-842" fmla="*/ 5153108 h 7431875"/>
              <a:gd name="connsiteX7-843" fmla="*/ 6858000 w 6858003"/>
              <a:gd name="connsiteY7-844" fmla="*/ 7431875 h 7431875"/>
              <a:gd name="connsiteX8-845" fmla="*/ 0 w 6858003"/>
              <a:gd name="connsiteY8-846" fmla="*/ 7431875 h 7431875"/>
              <a:gd name="connsiteX9-847" fmla="*/ 0 w 6858003"/>
              <a:gd name="connsiteY9-848" fmla="*/ 552701 h 7431875"/>
              <a:gd name="connsiteX10-849" fmla="*/ 6858003 w 6858003"/>
              <a:gd name="connsiteY10-850" fmla="*/ 0 h 7431875"/>
              <a:gd name="connsiteX0-851" fmla="*/ 6858003 w 6858003"/>
              <a:gd name="connsiteY0-852" fmla="*/ 0 h 7431875"/>
              <a:gd name="connsiteX1-853" fmla="*/ 6858000 w 6858003"/>
              <a:gd name="connsiteY1-854" fmla="*/ 2647737 h 7431875"/>
              <a:gd name="connsiteX2-855" fmla="*/ 6858000 w 6858003"/>
              <a:gd name="connsiteY2-856" fmla="*/ 2792159 h 7431875"/>
              <a:gd name="connsiteX3-857" fmla="*/ 6858000 w 6858003"/>
              <a:gd name="connsiteY3-858" fmla="*/ 3251225 h 7431875"/>
              <a:gd name="connsiteX4-859" fmla="*/ 6858000 w 6858003"/>
              <a:gd name="connsiteY4-860" fmla="*/ 4926504 h 7431875"/>
              <a:gd name="connsiteX5-861" fmla="*/ 6858000 w 6858003"/>
              <a:gd name="connsiteY5-862" fmla="*/ 5070926 h 7431875"/>
              <a:gd name="connsiteX6-863" fmla="*/ 6858000 w 6858003"/>
              <a:gd name="connsiteY6-864" fmla="*/ 7431875 h 7431875"/>
              <a:gd name="connsiteX7-865" fmla="*/ 0 w 6858003"/>
              <a:gd name="connsiteY7-866" fmla="*/ 7431875 h 7431875"/>
              <a:gd name="connsiteX8-867" fmla="*/ 0 w 6858003"/>
              <a:gd name="connsiteY8-868" fmla="*/ 552701 h 7431875"/>
              <a:gd name="connsiteX9-869" fmla="*/ 6858003 w 6858003"/>
              <a:gd name="connsiteY9-870" fmla="*/ 0 h 7431875"/>
              <a:gd name="connsiteX0-871" fmla="*/ 6858003 w 6858003"/>
              <a:gd name="connsiteY0-872" fmla="*/ 0 h 7431875"/>
              <a:gd name="connsiteX1-873" fmla="*/ 6858000 w 6858003"/>
              <a:gd name="connsiteY1-874" fmla="*/ 2647737 h 7431875"/>
              <a:gd name="connsiteX2-875" fmla="*/ 6858000 w 6858003"/>
              <a:gd name="connsiteY2-876" fmla="*/ 2792159 h 7431875"/>
              <a:gd name="connsiteX3-877" fmla="*/ 6858000 w 6858003"/>
              <a:gd name="connsiteY3-878" fmla="*/ 3251225 h 7431875"/>
              <a:gd name="connsiteX4-879" fmla="*/ 6858000 w 6858003"/>
              <a:gd name="connsiteY4-880" fmla="*/ 4926504 h 7431875"/>
              <a:gd name="connsiteX5-881" fmla="*/ 6858000 w 6858003"/>
              <a:gd name="connsiteY5-882" fmla="*/ 7431875 h 7431875"/>
              <a:gd name="connsiteX6-883" fmla="*/ 0 w 6858003"/>
              <a:gd name="connsiteY6-884" fmla="*/ 7431875 h 7431875"/>
              <a:gd name="connsiteX7-885" fmla="*/ 0 w 6858003"/>
              <a:gd name="connsiteY7-886" fmla="*/ 552701 h 7431875"/>
              <a:gd name="connsiteX8-887" fmla="*/ 6858003 w 6858003"/>
              <a:gd name="connsiteY8-888" fmla="*/ 0 h 7431875"/>
              <a:gd name="connsiteX0-889" fmla="*/ 6858003 w 6858003"/>
              <a:gd name="connsiteY0-890" fmla="*/ 0 h 7431875"/>
              <a:gd name="connsiteX1-891" fmla="*/ 6858000 w 6858003"/>
              <a:gd name="connsiteY1-892" fmla="*/ 2647737 h 7431875"/>
              <a:gd name="connsiteX2-893" fmla="*/ 6858000 w 6858003"/>
              <a:gd name="connsiteY2-894" fmla="*/ 2792159 h 7431875"/>
              <a:gd name="connsiteX3-895" fmla="*/ 6858000 w 6858003"/>
              <a:gd name="connsiteY3-896" fmla="*/ 3251225 h 7431875"/>
              <a:gd name="connsiteX4-897" fmla="*/ 6858000 w 6858003"/>
              <a:gd name="connsiteY4-898" fmla="*/ 7431875 h 7431875"/>
              <a:gd name="connsiteX5-899" fmla="*/ 0 w 6858003"/>
              <a:gd name="connsiteY5-900" fmla="*/ 7431875 h 7431875"/>
              <a:gd name="connsiteX6-901" fmla="*/ 0 w 6858003"/>
              <a:gd name="connsiteY6-902" fmla="*/ 552701 h 7431875"/>
              <a:gd name="connsiteX7-903" fmla="*/ 6858003 w 6858003"/>
              <a:gd name="connsiteY7-904" fmla="*/ 0 h 7431875"/>
              <a:gd name="connsiteX0-905" fmla="*/ 6858003 w 6858003"/>
              <a:gd name="connsiteY0-906" fmla="*/ 0 h 7431875"/>
              <a:gd name="connsiteX1-907" fmla="*/ 6858000 w 6858003"/>
              <a:gd name="connsiteY1-908" fmla="*/ 2647737 h 7431875"/>
              <a:gd name="connsiteX2-909" fmla="*/ 6858000 w 6858003"/>
              <a:gd name="connsiteY2-910" fmla="*/ 2792159 h 7431875"/>
              <a:gd name="connsiteX3-911" fmla="*/ 6858000 w 6858003"/>
              <a:gd name="connsiteY3-912" fmla="*/ 7431875 h 7431875"/>
              <a:gd name="connsiteX4-913" fmla="*/ 0 w 6858003"/>
              <a:gd name="connsiteY4-914" fmla="*/ 7431875 h 7431875"/>
              <a:gd name="connsiteX5-915" fmla="*/ 0 w 6858003"/>
              <a:gd name="connsiteY5-916" fmla="*/ 552701 h 7431875"/>
              <a:gd name="connsiteX6-917" fmla="*/ 6858003 w 6858003"/>
              <a:gd name="connsiteY6-918" fmla="*/ 0 h 7431875"/>
              <a:gd name="connsiteX0-919" fmla="*/ 6858003 w 6858003"/>
              <a:gd name="connsiteY0-920" fmla="*/ 0 h 7431875"/>
              <a:gd name="connsiteX1-921" fmla="*/ 6858000 w 6858003"/>
              <a:gd name="connsiteY1-922" fmla="*/ 2647737 h 7431875"/>
              <a:gd name="connsiteX2-923" fmla="*/ 6858000 w 6858003"/>
              <a:gd name="connsiteY2-924" fmla="*/ 7431875 h 7431875"/>
              <a:gd name="connsiteX3-925" fmla="*/ 0 w 6858003"/>
              <a:gd name="connsiteY3-926" fmla="*/ 7431875 h 7431875"/>
              <a:gd name="connsiteX4-927" fmla="*/ 0 w 6858003"/>
              <a:gd name="connsiteY4-928" fmla="*/ 552701 h 7431875"/>
              <a:gd name="connsiteX5-929" fmla="*/ 6858003 w 6858003"/>
              <a:gd name="connsiteY5-930" fmla="*/ 0 h 7431875"/>
              <a:gd name="connsiteX0-931" fmla="*/ 6872517 w 6872517"/>
              <a:gd name="connsiteY0-932" fmla="*/ 42385 h 6879174"/>
              <a:gd name="connsiteX1-933" fmla="*/ 6858000 w 6872517"/>
              <a:gd name="connsiteY1-934" fmla="*/ 2095036 h 6879174"/>
              <a:gd name="connsiteX2-935" fmla="*/ 6858000 w 6872517"/>
              <a:gd name="connsiteY2-936" fmla="*/ 6879174 h 6879174"/>
              <a:gd name="connsiteX3-937" fmla="*/ 0 w 6872517"/>
              <a:gd name="connsiteY3-938" fmla="*/ 6879174 h 6879174"/>
              <a:gd name="connsiteX4-939" fmla="*/ 0 w 6872517"/>
              <a:gd name="connsiteY4-940" fmla="*/ 0 h 6879174"/>
              <a:gd name="connsiteX5-941" fmla="*/ 6872517 w 6872517"/>
              <a:gd name="connsiteY5-942" fmla="*/ 42385 h 6879174"/>
              <a:gd name="connsiteX0-943" fmla="*/ 6872520 w 6872520"/>
              <a:gd name="connsiteY0-944" fmla="*/ 0 h 6880332"/>
              <a:gd name="connsiteX1-945" fmla="*/ 6858000 w 6872520"/>
              <a:gd name="connsiteY1-946" fmla="*/ 2096194 h 6880332"/>
              <a:gd name="connsiteX2-947" fmla="*/ 6858000 w 6872520"/>
              <a:gd name="connsiteY2-948" fmla="*/ 6880332 h 6880332"/>
              <a:gd name="connsiteX3-949" fmla="*/ 0 w 6872520"/>
              <a:gd name="connsiteY3-950" fmla="*/ 6880332 h 6880332"/>
              <a:gd name="connsiteX4-951" fmla="*/ 0 w 6872520"/>
              <a:gd name="connsiteY4-952" fmla="*/ 1158 h 6880332"/>
              <a:gd name="connsiteX5-953" fmla="*/ 6872520 w 6872520"/>
              <a:gd name="connsiteY5-954" fmla="*/ 0 h 6880332"/>
              <a:gd name="connsiteX0-955" fmla="*/ 6872520 w 6872520"/>
              <a:gd name="connsiteY0-956" fmla="*/ 0 h 6880332"/>
              <a:gd name="connsiteX1-957" fmla="*/ 6858000 w 6872520"/>
              <a:gd name="connsiteY1-958" fmla="*/ 2096194 h 6880332"/>
              <a:gd name="connsiteX2-959" fmla="*/ 6858000 w 6872520"/>
              <a:gd name="connsiteY2-960" fmla="*/ 6880332 h 6880332"/>
              <a:gd name="connsiteX3-961" fmla="*/ 0 w 6872520"/>
              <a:gd name="connsiteY3-962" fmla="*/ 6880332 h 6880332"/>
              <a:gd name="connsiteX4-963" fmla="*/ 0 w 6872520"/>
              <a:gd name="connsiteY4-964" fmla="*/ 1158 h 6880332"/>
              <a:gd name="connsiteX5-965" fmla="*/ 6872520 w 6872520"/>
              <a:gd name="connsiteY5-966" fmla="*/ 0 h 6880332"/>
              <a:gd name="connsiteX0-967" fmla="*/ 6843491 w 6858000"/>
              <a:gd name="connsiteY0-968" fmla="*/ 202042 h 6879174"/>
              <a:gd name="connsiteX1-969" fmla="*/ 6858000 w 6858000"/>
              <a:gd name="connsiteY1-970" fmla="*/ 2095036 h 6879174"/>
              <a:gd name="connsiteX2-971" fmla="*/ 6858000 w 6858000"/>
              <a:gd name="connsiteY2-972" fmla="*/ 6879174 h 6879174"/>
              <a:gd name="connsiteX3-973" fmla="*/ 0 w 6858000"/>
              <a:gd name="connsiteY3-974" fmla="*/ 6879174 h 6879174"/>
              <a:gd name="connsiteX4-975" fmla="*/ 0 w 6858000"/>
              <a:gd name="connsiteY4-976" fmla="*/ 0 h 6879174"/>
              <a:gd name="connsiteX5-977" fmla="*/ 6843491 w 6858000"/>
              <a:gd name="connsiteY5-978" fmla="*/ 202042 h 6879174"/>
              <a:gd name="connsiteX0-979" fmla="*/ 6843491 w 6858000"/>
              <a:gd name="connsiteY0-980" fmla="*/ 202042 h 6879174"/>
              <a:gd name="connsiteX1-981" fmla="*/ 6858000 w 6858000"/>
              <a:gd name="connsiteY1-982" fmla="*/ 2095036 h 6879174"/>
              <a:gd name="connsiteX2-983" fmla="*/ 6858000 w 6858000"/>
              <a:gd name="connsiteY2-984" fmla="*/ 6879174 h 6879174"/>
              <a:gd name="connsiteX3-985" fmla="*/ 0 w 6858000"/>
              <a:gd name="connsiteY3-986" fmla="*/ 6879174 h 6879174"/>
              <a:gd name="connsiteX4-987" fmla="*/ 0 w 6858000"/>
              <a:gd name="connsiteY4-988" fmla="*/ 0 h 6879174"/>
              <a:gd name="connsiteX5-989" fmla="*/ 6843491 w 6858000"/>
              <a:gd name="connsiteY5-990" fmla="*/ 202042 h 6879174"/>
              <a:gd name="connsiteX0-991" fmla="*/ 6843491 w 6858000"/>
              <a:gd name="connsiteY0-992" fmla="*/ 202042 h 6879174"/>
              <a:gd name="connsiteX1-993" fmla="*/ 6858000 w 6858000"/>
              <a:gd name="connsiteY1-994" fmla="*/ 2095036 h 6879174"/>
              <a:gd name="connsiteX2-995" fmla="*/ 6858000 w 6858000"/>
              <a:gd name="connsiteY2-996" fmla="*/ 6879174 h 6879174"/>
              <a:gd name="connsiteX3-997" fmla="*/ 0 w 6858000"/>
              <a:gd name="connsiteY3-998" fmla="*/ 6879174 h 6879174"/>
              <a:gd name="connsiteX4-999" fmla="*/ 0 w 6858000"/>
              <a:gd name="connsiteY4-1000" fmla="*/ 0 h 6879174"/>
              <a:gd name="connsiteX5-1001" fmla="*/ 6843491 w 6858000"/>
              <a:gd name="connsiteY5-1002" fmla="*/ 202042 h 6879174"/>
              <a:gd name="connsiteX0-1003" fmla="*/ 6856191 w 6858000"/>
              <a:gd name="connsiteY0-1004" fmla="*/ 214742 h 6879174"/>
              <a:gd name="connsiteX1-1005" fmla="*/ 6858000 w 6858000"/>
              <a:gd name="connsiteY1-1006" fmla="*/ 2095036 h 6879174"/>
              <a:gd name="connsiteX2-1007" fmla="*/ 6858000 w 6858000"/>
              <a:gd name="connsiteY2-1008" fmla="*/ 6879174 h 6879174"/>
              <a:gd name="connsiteX3-1009" fmla="*/ 0 w 6858000"/>
              <a:gd name="connsiteY3-1010" fmla="*/ 6879174 h 6879174"/>
              <a:gd name="connsiteX4-1011" fmla="*/ 0 w 6858000"/>
              <a:gd name="connsiteY4-1012" fmla="*/ 0 h 6879174"/>
              <a:gd name="connsiteX5-1013" fmla="*/ 6856191 w 6858000"/>
              <a:gd name="connsiteY5-1014" fmla="*/ 214742 h 6879174"/>
              <a:gd name="connsiteX0-1015" fmla="*/ 6856191 w 6858000"/>
              <a:gd name="connsiteY0-1016" fmla="*/ 209979 h 6879174"/>
              <a:gd name="connsiteX1-1017" fmla="*/ 6858000 w 6858000"/>
              <a:gd name="connsiteY1-1018" fmla="*/ 2095036 h 6879174"/>
              <a:gd name="connsiteX2-1019" fmla="*/ 6858000 w 6858000"/>
              <a:gd name="connsiteY2-1020" fmla="*/ 6879174 h 6879174"/>
              <a:gd name="connsiteX3-1021" fmla="*/ 0 w 6858000"/>
              <a:gd name="connsiteY3-1022" fmla="*/ 6879174 h 6879174"/>
              <a:gd name="connsiteX4-1023" fmla="*/ 0 w 6858000"/>
              <a:gd name="connsiteY4-1024" fmla="*/ 0 h 6879174"/>
              <a:gd name="connsiteX5-1025" fmla="*/ 6856191 w 6858000"/>
              <a:gd name="connsiteY5-1026" fmla="*/ 209979 h 6879174"/>
              <a:gd name="connsiteX0-1027" fmla="*/ 6868891 w 6868891"/>
              <a:gd name="connsiteY0-1028" fmla="*/ 197279 h 6879174"/>
              <a:gd name="connsiteX1-1029" fmla="*/ 6858000 w 6868891"/>
              <a:gd name="connsiteY1-1030" fmla="*/ 2095036 h 6879174"/>
              <a:gd name="connsiteX2-1031" fmla="*/ 6858000 w 6868891"/>
              <a:gd name="connsiteY2-1032" fmla="*/ 6879174 h 6879174"/>
              <a:gd name="connsiteX3-1033" fmla="*/ 0 w 6868891"/>
              <a:gd name="connsiteY3-1034" fmla="*/ 6879174 h 6879174"/>
              <a:gd name="connsiteX4-1035" fmla="*/ 0 w 6868891"/>
              <a:gd name="connsiteY4-1036" fmla="*/ 0 h 6879174"/>
              <a:gd name="connsiteX5-1037" fmla="*/ 6868891 w 6868891"/>
              <a:gd name="connsiteY5-1038" fmla="*/ 197279 h 6879174"/>
              <a:gd name="connsiteX0-1039" fmla="*/ 6868891 w 7721392"/>
              <a:gd name="connsiteY0-1040" fmla="*/ 197279 h 6879174"/>
              <a:gd name="connsiteX1-1041" fmla="*/ 6858000 w 7721392"/>
              <a:gd name="connsiteY1-1042" fmla="*/ 6879174 h 6879174"/>
              <a:gd name="connsiteX2-1043" fmla="*/ 0 w 7721392"/>
              <a:gd name="connsiteY2-1044" fmla="*/ 6879174 h 6879174"/>
              <a:gd name="connsiteX3-1045" fmla="*/ 0 w 7721392"/>
              <a:gd name="connsiteY3-1046" fmla="*/ 0 h 6879174"/>
              <a:gd name="connsiteX4-1047" fmla="*/ 6868891 w 7721392"/>
              <a:gd name="connsiteY4-1048" fmla="*/ 197279 h 6879174"/>
              <a:gd name="connsiteX0-1049" fmla="*/ 6868891 w 7373946"/>
              <a:gd name="connsiteY0-1050" fmla="*/ 197279 h 6879174"/>
              <a:gd name="connsiteX1-1051" fmla="*/ 6858000 w 7373946"/>
              <a:gd name="connsiteY1-1052" fmla="*/ 6879174 h 6879174"/>
              <a:gd name="connsiteX2-1053" fmla="*/ 0 w 7373946"/>
              <a:gd name="connsiteY2-1054" fmla="*/ 6879174 h 6879174"/>
              <a:gd name="connsiteX3-1055" fmla="*/ 0 w 7373946"/>
              <a:gd name="connsiteY3-1056" fmla="*/ 0 h 6879174"/>
              <a:gd name="connsiteX4-1057" fmla="*/ 6868891 w 7373946"/>
              <a:gd name="connsiteY4-1058" fmla="*/ 197279 h 6879174"/>
              <a:gd name="connsiteX0-1059" fmla="*/ 6868891 w 8182025"/>
              <a:gd name="connsiteY0-1060" fmla="*/ 197279 h 6879174"/>
              <a:gd name="connsiteX1-1061" fmla="*/ 6858000 w 8182025"/>
              <a:gd name="connsiteY1-1062" fmla="*/ 6879174 h 6879174"/>
              <a:gd name="connsiteX2-1063" fmla="*/ 0 w 8182025"/>
              <a:gd name="connsiteY2-1064" fmla="*/ 6879174 h 6879174"/>
              <a:gd name="connsiteX3-1065" fmla="*/ 0 w 8182025"/>
              <a:gd name="connsiteY3-1066" fmla="*/ 0 h 6879174"/>
              <a:gd name="connsiteX4-1067" fmla="*/ 6868891 w 8182025"/>
              <a:gd name="connsiteY4-1068" fmla="*/ 197279 h 6879174"/>
              <a:gd name="connsiteX0-1069" fmla="*/ 6868891 w 8182025"/>
              <a:gd name="connsiteY0-1070" fmla="*/ 197279 h 6879174"/>
              <a:gd name="connsiteX1-1071" fmla="*/ 6858000 w 8182025"/>
              <a:gd name="connsiteY1-1072" fmla="*/ 6879174 h 6879174"/>
              <a:gd name="connsiteX2-1073" fmla="*/ 0 w 8182025"/>
              <a:gd name="connsiteY2-1074" fmla="*/ 6879174 h 6879174"/>
              <a:gd name="connsiteX3-1075" fmla="*/ 0 w 8182025"/>
              <a:gd name="connsiteY3-1076" fmla="*/ 0 h 6879174"/>
              <a:gd name="connsiteX4-1077" fmla="*/ 6868891 w 8182025"/>
              <a:gd name="connsiteY4-1078" fmla="*/ 197279 h 6879174"/>
              <a:gd name="connsiteX0-1079" fmla="*/ 6868891 w 8182025"/>
              <a:gd name="connsiteY0-1080" fmla="*/ 197279 h 6879174"/>
              <a:gd name="connsiteX1-1081" fmla="*/ 6858000 w 8182025"/>
              <a:gd name="connsiteY1-1082" fmla="*/ 6879174 h 6879174"/>
              <a:gd name="connsiteX2-1083" fmla="*/ 0 w 8182025"/>
              <a:gd name="connsiteY2-1084" fmla="*/ 6879174 h 6879174"/>
              <a:gd name="connsiteX3-1085" fmla="*/ 0 w 8182025"/>
              <a:gd name="connsiteY3-1086" fmla="*/ 0 h 6879174"/>
              <a:gd name="connsiteX4-1087" fmla="*/ 6868891 w 8182025"/>
              <a:gd name="connsiteY4-1088" fmla="*/ 197279 h 6879174"/>
              <a:gd name="connsiteX0-1089" fmla="*/ 6868891 w 8182025"/>
              <a:gd name="connsiteY0-1090" fmla="*/ 197279 h 6879174"/>
              <a:gd name="connsiteX1-1091" fmla="*/ 6858000 w 8182025"/>
              <a:gd name="connsiteY1-1092" fmla="*/ 6879174 h 6879174"/>
              <a:gd name="connsiteX2-1093" fmla="*/ 0 w 8182025"/>
              <a:gd name="connsiteY2-1094" fmla="*/ 6879174 h 6879174"/>
              <a:gd name="connsiteX3-1095" fmla="*/ 0 w 8182025"/>
              <a:gd name="connsiteY3-1096" fmla="*/ 0 h 6879174"/>
              <a:gd name="connsiteX4-1097" fmla="*/ 6868891 w 8182025"/>
              <a:gd name="connsiteY4-1098" fmla="*/ 197279 h 6879174"/>
              <a:gd name="connsiteX0-1099" fmla="*/ 6868891 w 7374082"/>
              <a:gd name="connsiteY0-1100" fmla="*/ 197279 h 7217839"/>
              <a:gd name="connsiteX1-1101" fmla="*/ 6858000 w 7374082"/>
              <a:gd name="connsiteY1-1102" fmla="*/ 6879174 h 7217839"/>
              <a:gd name="connsiteX2-1103" fmla="*/ 0 w 7374082"/>
              <a:gd name="connsiteY2-1104" fmla="*/ 6879174 h 7217839"/>
              <a:gd name="connsiteX3-1105" fmla="*/ 0 w 7374082"/>
              <a:gd name="connsiteY3-1106" fmla="*/ 0 h 7217839"/>
              <a:gd name="connsiteX4-1107" fmla="*/ 6868891 w 7374082"/>
              <a:gd name="connsiteY4-1108" fmla="*/ 197279 h 7217839"/>
              <a:gd name="connsiteX0-1109" fmla="*/ 6868891 w 7513044"/>
              <a:gd name="connsiteY0-1110" fmla="*/ 197279 h 6879174"/>
              <a:gd name="connsiteX1-1111" fmla="*/ 6858000 w 7513044"/>
              <a:gd name="connsiteY1-1112" fmla="*/ 6879174 h 6879174"/>
              <a:gd name="connsiteX2-1113" fmla="*/ 0 w 7513044"/>
              <a:gd name="connsiteY2-1114" fmla="*/ 6879174 h 6879174"/>
              <a:gd name="connsiteX3-1115" fmla="*/ 0 w 7513044"/>
              <a:gd name="connsiteY3-1116" fmla="*/ 0 h 6879174"/>
              <a:gd name="connsiteX4-1117" fmla="*/ 6868891 w 7513044"/>
              <a:gd name="connsiteY4-1118" fmla="*/ 197279 h 6879174"/>
              <a:gd name="connsiteX0-1119" fmla="*/ 6868891 w 7374082"/>
              <a:gd name="connsiteY0-1120" fmla="*/ 197279 h 6879174"/>
              <a:gd name="connsiteX1-1121" fmla="*/ 6858000 w 7374082"/>
              <a:gd name="connsiteY1-1122" fmla="*/ 6879174 h 6879174"/>
              <a:gd name="connsiteX2-1123" fmla="*/ 0 w 7374082"/>
              <a:gd name="connsiteY2-1124" fmla="*/ 6879174 h 6879174"/>
              <a:gd name="connsiteX3-1125" fmla="*/ 0 w 7374082"/>
              <a:gd name="connsiteY3-1126" fmla="*/ 0 h 6879174"/>
              <a:gd name="connsiteX4-1127" fmla="*/ 6868891 w 7374082"/>
              <a:gd name="connsiteY4-1128" fmla="*/ 197279 h 6879174"/>
              <a:gd name="connsiteX0-1129" fmla="*/ 6868891 w 6868891"/>
              <a:gd name="connsiteY0-1130" fmla="*/ 197279 h 6879174"/>
              <a:gd name="connsiteX1-1131" fmla="*/ 6858000 w 6868891"/>
              <a:gd name="connsiteY1-1132" fmla="*/ 6879174 h 6879174"/>
              <a:gd name="connsiteX2-1133" fmla="*/ 0 w 6868891"/>
              <a:gd name="connsiteY2-1134" fmla="*/ 6879174 h 6879174"/>
              <a:gd name="connsiteX3-1135" fmla="*/ 0 w 6868891"/>
              <a:gd name="connsiteY3-1136" fmla="*/ 0 h 6879174"/>
              <a:gd name="connsiteX4-1137" fmla="*/ 6868891 w 6868891"/>
              <a:gd name="connsiteY4-1138" fmla="*/ 197279 h 68791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868891" h="6879174">
                <a:moveTo>
                  <a:pt x="6868891" y="197279"/>
                </a:moveTo>
                <a:cubicBezTo>
                  <a:pt x="6865263" y="1808265"/>
                  <a:pt x="6858000" y="6879174"/>
                  <a:pt x="6858000" y="6879174"/>
                </a:cubicBezTo>
                <a:lnTo>
                  <a:pt x="0" y="6879174"/>
                </a:lnTo>
                <a:lnTo>
                  <a:pt x="0" y="0"/>
                </a:lnTo>
                <a:cubicBezTo>
                  <a:pt x="2329546" y="1257529"/>
                  <a:pt x="4524837" y="1741029"/>
                  <a:pt x="6868891" y="1972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914456" y="2317774"/>
            <a:ext cx="316801" cy="316801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939291" y="2275058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实验目标</a:t>
            </a:r>
          </a:p>
        </p:txBody>
      </p:sp>
      <p:sp>
        <p:nvSpPr>
          <p:cNvPr id="74" name="矩形 73"/>
          <p:cNvSpPr/>
          <p:nvPr/>
        </p:nvSpPr>
        <p:spPr>
          <a:xfrm>
            <a:off x="6914456" y="3013911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939291" y="3670862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方案设计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931232" y="3713325"/>
            <a:ext cx="316801" cy="316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7939291" y="4366080"/>
            <a:ext cx="198002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光栅光谱仪搭建</a:t>
            </a:r>
          </a:p>
        </p:txBody>
      </p:sp>
      <p:sp>
        <p:nvSpPr>
          <p:cNvPr id="78" name="矩形 77"/>
          <p:cNvSpPr/>
          <p:nvPr/>
        </p:nvSpPr>
        <p:spPr>
          <a:xfrm>
            <a:off x="6914456" y="4409462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923978" y="5060645"/>
            <a:ext cx="18473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00054" y="1381424"/>
            <a:ext cx="384784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r" eaLnBrk="0" hangingPunct="0">
              <a:defRPr sz="2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>
                <a:sym typeface="微软雅黑" panose="020B0503020204020204" pitchFamily="34" charset="-122"/>
              </a:rPr>
              <a:t>目录 </a:t>
            </a:r>
            <a:r>
              <a:rPr lang="en-US" altLang="zh-CN" sz="3600" dirty="0">
                <a:sym typeface="微软雅黑" panose="020B0503020204020204" pitchFamily="34" charset="-122"/>
              </a:rPr>
              <a:t>| CONTENT</a:t>
            </a:r>
          </a:p>
        </p:txBody>
      </p:sp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03" y="308267"/>
            <a:ext cx="1397000" cy="1397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931231" y="5102300"/>
            <a:ext cx="316801" cy="3168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939291" y="2975644"/>
            <a:ext cx="121058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实验原理</a:t>
            </a:r>
          </a:p>
        </p:txBody>
      </p:sp>
      <p:sp>
        <p:nvSpPr>
          <p:cNvPr id="28" name="矩形 27"/>
          <p:cNvSpPr/>
          <p:nvPr/>
        </p:nvSpPr>
        <p:spPr>
          <a:xfrm>
            <a:off x="7923978" y="5061310"/>
            <a:ext cx="145288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总结与致谢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自定义 1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4CA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2703</TotalTime>
  <Words>363</Words>
  <Application>Microsoft Office PowerPoint</Application>
  <PresentationFormat>宽屏</PresentationFormat>
  <Paragraphs>187</Paragraphs>
  <Slides>35</Slides>
  <Notes>5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2" baseType="lpstr">
      <vt:lpstr>等线</vt:lpstr>
      <vt:lpstr>黑体</vt:lpstr>
      <vt:lpstr>微软雅黑</vt:lpstr>
      <vt:lpstr>Arial</vt:lpstr>
      <vt:lpstr>Calibri</vt:lpstr>
      <vt:lpstr>Cambria Math</vt:lpstr>
      <vt:lpstr>Office Theme</vt:lpstr>
      <vt:lpstr>PowerPoint 演示文稿</vt:lpstr>
      <vt:lpstr>PowerPoint 演示文稿</vt:lpstr>
      <vt:lpstr>实验目的</vt:lpstr>
      <vt:lpstr>PowerPoint 演示文稿</vt:lpstr>
      <vt:lpstr>傅里叶光谱仪原理</vt:lpstr>
      <vt:lpstr>傅里叶光谱仪原理</vt:lpstr>
      <vt:lpstr>闪耀光栅光谱仪原理</vt:lpstr>
      <vt:lpstr>出射部件——单色仪</vt:lpstr>
      <vt:lpstr>PowerPoint 演示文稿</vt:lpstr>
      <vt:lpstr>初步设想</vt:lpstr>
      <vt:lpstr>实验方案探究</vt:lpstr>
      <vt:lpstr>搭建  </vt:lpstr>
      <vt:lpstr>PowerPoint 演示文稿</vt:lpstr>
      <vt:lpstr>PowerPoint 演示文稿</vt:lpstr>
      <vt:lpstr>PowerPoint 演示文稿</vt:lpstr>
      <vt:lpstr>PowerPoint 演示文稿</vt:lpstr>
      <vt:lpstr>搭建  </vt:lpstr>
      <vt:lpstr>激光校准 </vt:lpstr>
      <vt:lpstr>激光校准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  <vt:lpstr>小思考</vt:lpstr>
      <vt:lpstr>小思考</vt:lpstr>
      <vt:lpstr>致谢</vt:lpstr>
      <vt:lpstr>参考文献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peaterq</dc:creator>
  <cp:lastModifiedBy>STARKer-first</cp:lastModifiedBy>
  <cp:revision>198</cp:revision>
  <dcterms:created xsi:type="dcterms:W3CDTF">2019-06-09T06:58:00Z</dcterms:created>
  <dcterms:modified xsi:type="dcterms:W3CDTF">2022-01-17T10:13:56Z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AF3A2A3BE747403BBC2045756B6F3ED6</vt:lpwstr>
  </property>
  <property fmtid="{D5CDD505-2E9C-101B-9397-08002B2CF9AE}" pid="3" name="KSOProductBuildVer">
    <vt:lpwstr>2052-11.1.0.11045</vt:lpwstr>
  </property>
</Properties>
</file>