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32"/>
  </p:notesMasterIdLst>
  <p:sldIdLst>
    <p:sldId id="257" r:id="rId2"/>
    <p:sldId id="736" r:id="rId3"/>
    <p:sldId id="746" r:id="rId4"/>
    <p:sldId id="800" r:id="rId5"/>
    <p:sldId id="801" r:id="rId6"/>
    <p:sldId id="802" r:id="rId7"/>
    <p:sldId id="798" r:id="rId8"/>
    <p:sldId id="745" r:id="rId9"/>
    <p:sldId id="790" r:id="rId10"/>
    <p:sldId id="762" r:id="rId11"/>
    <p:sldId id="796" r:id="rId12"/>
    <p:sldId id="797" r:id="rId13"/>
    <p:sldId id="803" r:id="rId14"/>
    <p:sldId id="809" r:id="rId15"/>
    <p:sldId id="806" r:id="rId16"/>
    <p:sldId id="808" r:id="rId17"/>
    <p:sldId id="794" r:id="rId18"/>
    <p:sldId id="810" r:id="rId19"/>
    <p:sldId id="805" r:id="rId20"/>
    <p:sldId id="807" r:id="rId21"/>
    <p:sldId id="793" r:id="rId22"/>
    <p:sldId id="804" r:id="rId23"/>
    <p:sldId id="811" r:id="rId24"/>
    <p:sldId id="812" r:id="rId25"/>
    <p:sldId id="815" r:id="rId26"/>
    <p:sldId id="795" r:id="rId27"/>
    <p:sldId id="816" r:id="rId28"/>
    <p:sldId id="761" r:id="rId29"/>
    <p:sldId id="817" r:id="rId30"/>
    <p:sldId id="76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D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34" autoAdjust="0"/>
    <p:restoredTop sz="96391" autoAdjust="0"/>
  </p:normalViewPr>
  <p:slideViewPr>
    <p:cSldViewPr snapToGrid="0">
      <p:cViewPr varScale="1">
        <p:scale>
          <a:sx n="63" d="100"/>
          <a:sy n="63" d="100"/>
        </p:scale>
        <p:origin x="96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32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F1BBBE-5915-4AEC-8211-5127D4C3E7D5}"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CN" altLang="en-US"/>
        </a:p>
      </dgm:t>
    </dgm:pt>
    <dgm:pt modelId="{A08AB3C1-26BC-4BAA-9AD7-C9C32DEEFC90}">
      <dgm:prSet phldrT="[文本]" custT="1"/>
      <dgm:spPr/>
      <dgm:t>
        <a:bodyPr/>
        <a:lstStyle/>
        <a:p>
          <a:pPr marL="0" lvl="0" indent="0" algn="ctr" defTabSz="977900">
            <a:lnSpc>
              <a:spcPct val="90000"/>
            </a:lnSpc>
            <a:spcBef>
              <a:spcPct val="0"/>
            </a:spcBef>
            <a:spcAft>
              <a:spcPct val="35000"/>
            </a:spcAft>
            <a:buNone/>
          </a:pPr>
          <a:r>
            <a:rPr lang="zh-CN" altLang="en-US" sz="2200" b="1" kern="1200" dirty="0">
              <a:solidFill>
                <a:prstClr val="white"/>
              </a:solidFill>
              <a:latin typeface="微软雅黑" panose="020B0503020204020204" pitchFamily="34" charset="-122"/>
              <a:ea typeface="微软雅黑" panose="020B0503020204020204" pitchFamily="34" charset="-122"/>
              <a:cs typeface="+mn-cs"/>
            </a:rPr>
            <a:t>解释自行车的行进中的平衡原理</a:t>
          </a:r>
        </a:p>
      </dgm:t>
    </dgm:pt>
    <dgm:pt modelId="{22A3CD54-9CA1-4FF5-A4DD-6A9D55D5E05F}" type="parTrans" cxnId="{C737481C-B766-4FA3-8B67-F0D4F6481F95}">
      <dgm:prSet/>
      <dgm:spPr/>
      <dgm:t>
        <a:bodyPr/>
        <a:lstStyle/>
        <a:p>
          <a:endParaRPr lang="zh-CN" altLang="en-US"/>
        </a:p>
      </dgm:t>
    </dgm:pt>
    <dgm:pt modelId="{DDD89B6D-3912-4A93-80CA-CAA9DBF1B578}" type="sibTrans" cxnId="{C737481C-B766-4FA3-8B67-F0D4F6481F95}">
      <dgm:prSet/>
      <dgm:spPr/>
      <dgm:t>
        <a:bodyPr/>
        <a:lstStyle/>
        <a:p>
          <a:endParaRPr lang="zh-CN" altLang="en-US"/>
        </a:p>
      </dgm:t>
    </dgm:pt>
    <dgm:pt modelId="{5A3FF084-FCD9-4A50-B331-E47A27AFF47C}">
      <dgm:prSet phldrT="[文本]" custT="1"/>
      <dgm:spPr/>
      <dgm:t>
        <a:bodyPr/>
        <a:lstStyle/>
        <a:p>
          <a:r>
            <a:rPr lang="zh-CN" altLang="en-US" sz="2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直线加减速</a:t>
          </a:r>
          <a:endParaRPr lang="zh-CN" altLang="en-US" sz="2800" dirty="0"/>
        </a:p>
      </dgm:t>
    </dgm:pt>
    <dgm:pt modelId="{D8331B74-407D-4221-980C-C24A9CBA8114}" type="parTrans" cxnId="{A61BD24A-BF30-4528-A7FB-42EC0D3C8862}">
      <dgm:prSet/>
      <dgm:spPr/>
      <dgm:t>
        <a:bodyPr/>
        <a:lstStyle/>
        <a:p>
          <a:endParaRPr lang="zh-CN" altLang="en-US"/>
        </a:p>
      </dgm:t>
    </dgm:pt>
    <dgm:pt modelId="{8FD54316-D879-42EE-9F31-F846C85B47FD}" type="sibTrans" cxnId="{A61BD24A-BF30-4528-A7FB-42EC0D3C8862}">
      <dgm:prSet/>
      <dgm:spPr/>
      <dgm:t>
        <a:bodyPr/>
        <a:lstStyle/>
        <a:p>
          <a:endParaRPr lang="zh-CN" altLang="en-US"/>
        </a:p>
      </dgm:t>
    </dgm:pt>
    <dgm:pt modelId="{DC35DD53-20F4-4BD3-8713-70C126708E56}">
      <dgm:prSet phldrT="[文本]" custT="1"/>
      <dgm:spPr/>
      <dgm:t>
        <a:bodyPr/>
        <a:lstStyle/>
        <a:p>
          <a:r>
            <a:rPr lang="zh-CN" altLang="en-US" sz="2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曲线运动</a:t>
          </a:r>
          <a:endParaRPr lang="zh-CN" altLang="en-US" sz="2800" dirty="0"/>
        </a:p>
      </dgm:t>
    </dgm:pt>
    <dgm:pt modelId="{1A306EEB-862D-43DF-9B0F-3632EC9988DE}" type="parTrans" cxnId="{ED1C6290-C689-475F-B001-2BB5DC872554}">
      <dgm:prSet/>
      <dgm:spPr/>
      <dgm:t>
        <a:bodyPr/>
        <a:lstStyle/>
        <a:p>
          <a:endParaRPr lang="zh-CN" altLang="en-US"/>
        </a:p>
      </dgm:t>
    </dgm:pt>
    <dgm:pt modelId="{D19FBCA5-4F21-42C9-8CBF-B2931C6957D5}" type="sibTrans" cxnId="{ED1C6290-C689-475F-B001-2BB5DC872554}">
      <dgm:prSet/>
      <dgm:spPr/>
      <dgm:t>
        <a:bodyPr/>
        <a:lstStyle/>
        <a:p>
          <a:endParaRPr lang="zh-CN" altLang="en-US"/>
        </a:p>
      </dgm:t>
    </dgm:pt>
    <dgm:pt modelId="{CF5C9C72-B9C9-49EB-BEFC-F97586BF3956}">
      <dgm:prSet phldrT="[文本]" custT="1"/>
      <dgm:spPr/>
      <dgm:t>
        <a:bodyPr/>
        <a:lstStyle/>
        <a:p>
          <a:r>
            <a:rPr lang="zh-CN" altLang="en-US" sz="2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链条传动</a:t>
          </a:r>
          <a:endParaRPr lang="zh-CN" altLang="en-US" sz="2800" dirty="0"/>
        </a:p>
      </dgm:t>
    </dgm:pt>
    <dgm:pt modelId="{41DA2CF3-D574-49AE-A528-EA5B3A781A81}" type="parTrans" cxnId="{D79E8177-611C-4FCD-A2B3-2BEAB6B1CE32}">
      <dgm:prSet/>
      <dgm:spPr/>
      <dgm:t>
        <a:bodyPr/>
        <a:lstStyle/>
        <a:p>
          <a:endParaRPr lang="zh-CN" altLang="en-US"/>
        </a:p>
      </dgm:t>
    </dgm:pt>
    <dgm:pt modelId="{0A974CE2-6AA6-4274-90DC-79B1856FEB10}" type="sibTrans" cxnId="{D79E8177-611C-4FCD-A2B3-2BEAB6B1CE32}">
      <dgm:prSet/>
      <dgm:spPr/>
      <dgm:t>
        <a:bodyPr/>
        <a:lstStyle/>
        <a:p>
          <a:endParaRPr lang="zh-CN" altLang="en-US"/>
        </a:p>
      </dgm:t>
    </dgm:pt>
    <dgm:pt modelId="{8F2858E9-418F-4252-BAB1-DBCFEB91219F}" type="pres">
      <dgm:prSet presAssocID="{35F1BBBE-5915-4AEC-8211-5127D4C3E7D5}" presName="Name0" presStyleCnt="0">
        <dgm:presLayoutVars>
          <dgm:chPref val="1"/>
          <dgm:dir/>
          <dgm:animOne val="branch"/>
          <dgm:animLvl val="lvl"/>
          <dgm:resizeHandles val="exact"/>
        </dgm:presLayoutVars>
      </dgm:prSet>
      <dgm:spPr/>
    </dgm:pt>
    <dgm:pt modelId="{59CF5B4F-03E1-454D-A4FD-271DEF61D2E7}" type="pres">
      <dgm:prSet presAssocID="{A08AB3C1-26BC-4BAA-9AD7-C9C32DEEFC90}" presName="root1" presStyleCnt="0"/>
      <dgm:spPr/>
    </dgm:pt>
    <dgm:pt modelId="{F49C5B30-A48F-4E95-83CF-AFBF8CA26361}" type="pres">
      <dgm:prSet presAssocID="{A08AB3C1-26BC-4BAA-9AD7-C9C32DEEFC90}" presName="LevelOneTextNode" presStyleLbl="node0" presStyleIdx="0" presStyleCnt="1" custAng="5400000" custScaleX="172971" custScaleY="59277" custLinFactNeighborX="-81458" custLinFactNeighborY="-4342">
        <dgm:presLayoutVars>
          <dgm:chPref val="3"/>
        </dgm:presLayoutVars>
      </dgm:prSet>
      <dgm:spPr/>
    </dgm:pt>
    <dgm:pt modelId="{1915425A-83FF-4376-83EA-DAE59EA6DDC2}" type="pres">
      <dgm:prSet presAssocID="{A08AB3C1-26BC-4BAA-9AD7-C9C32DEEFC90}" presName="level2hierChild" presStyleCnt="0"/>
      <dgm:spPr/>
    </dgm:pt>
    <dgm:pt modelId="{90B375D1-D760-4C95-8AB3-FCF22AF9EE68}" type="pres">
      <dgm:prSet presAssocID="{D8331B74-407D-4221-980C-C24A9CBA8114}" presName="conn2-1" presStyleLbl="parChTrans1D2" presStyleIdx="0" presStyleCnt="3"/>
      <dgm:spPr/>
    </dgm:pt>
    <dgm:pt modelId="{1387DBD6-349B-43DE-A847-E1B85C8D94A2}" type="pres">
      <dgm:prSet presAssocID="{D8331B74-407D-4221-980C-C24A9CBA8114}" presName="connTx" presStyleLbl="parChTrans1D2" presStyleIdx="0" presStyleCnt="3"/>
      <dgm:spPr/>
    </dgm:pt>
    <dgm:pt modelId="{AEB4E53E-D485-4843-AF16-87FD14D2BF48}" type="pres">
      <dgm:prSet presAssocID="{5A3FF084-FCD9-4A50-B331-E47A27AFF47C}" presName="root2" presStyleCnt="0"/>
      <dgm:spPr/>
    </dgm:pt>
    <dgm:pt modelId="{3674847B-3F22-4568-BF72-87930E5C2D8E}" type="pres">
      <dgm:prSet presAssocID="{5A3FF084-FCD9-4A50-B331-E47A27AFF47C}" presName="LevelTwoTextNode" presStyleLbl="node2" presStyleIdx="0" presStyleCnt="3" custLinFactNeighborX="23931" custLinFactNeighborY="-54010">
        <dgm:presLayoutVars>
          <dgm:chPref val="3"/>
        </dgm:presLayoutVars>
      </dgm:prSet>
      <dgm:spPr/>
    </dgm:pt>
    <dgm:pt modelId="{5EF8701B-23B9-44C9-8EA2-457EFC1C3119}" type="pres">
      <dgm:prSet presAssocID="{5A3FF084-FCD9-4A50-B331-E47A27AFF47C}" presName="level3hierChild" presStyleCnt="0"/>
      <dgm:spPr/>
    </dgm:pt>
    <dgm:pt modelId="{5E9CE886-AD63-4F8B-9DCC-24A0A66749E9}" type="pres">
      <dgm:prSet presAssocID="{1A306EEB-862D-43DF-9B0F-3632EC9988DE}" presName="conn2-1" presStyleLbl="parChTrans1D2" presStyleIdx="1" presStyleCnt="3"/>
      <dgm:spPr/>
    </dgm:pt>
    <dgm:pt modelId="{CF1D215E-F9A1-409A-B142-F2E72DBD7228}" type="pres">
      <dgm:prSet presAssocID="{1A306EEB-862D-43DF-9B0F-3632EC9988DE}" presName="connTx" presStyleLbl="parChTrans1D2" presStyleIdx="1" presStyleCnt="3"/>
      <dgm:spPr/>
    </dgm:pt>
    <dgm:pt modelId="{68176D2F-62F8-41AA-9C7A-25DBA3EACA98}" type="pres">
      <dgm:prSet presAssocID="{DC35DD53-20F4-4BD3-8713-70C126708E56}" presName="root2" presStyleCnt="0"/>
      <dgm:spPr/>
    </dgm:pt>
    <dgm:pt modelId="{CA64305E-4AD0-40C9-8F7A-42BF34FA5AE4}" type="pres">
      <dgm:prSet presAssocID="{DC35DD53-20F4-4BD3-8713-70C126708E56}" presName="LevelTwoTextNode" presStyleLbl="node2" presStyleIdx="1" presStyleCnt="3" custLinFactNeighborX="23931" custLinFactNeighborY="-25071">
        <dgm:presLayoutVars>
          <dgm:chPref val="3"/>
        </dgm:presLayoutVars>
      </dgm:prSet>
      <dgm:spPr/>
    </dgm:pt>
    <dgm:pt modelId="{DC50E479-D5D4-4FBF-AC4D-383466034778}" type="pres">
      <dgm:prSet presAssocID="{DC35DD53-20F4-4BD3-8713-70C126708E56}" presName="level3hierChild" presStyleCnt="0"/>
      <dgm:spPr/>
    </dgm:pt>
    <dgm:pt modelId="{9A91D5CF-058D-40B9-AF90-C1BB2367AD2F}" type="pres">
      <dgm:prSet presAssocID="{41DA2CF3-D574-49AE-A528-EA5B3A781A81}" presName="conn2-1" presStyleLbl="parChTrans1D2" presStyleIdx="2" presStyleCnt="3"/>
      <dgm:spPr/>
    </dgm:pt>
    <dgm:pt modelId="{7360A15F-43EC-4FD7-904C-76DB3FCB998C}" type="pres">
      <dgm:prSet presAssocID="{41DA2CF3-D574-49AE-A528-EA5B3A781A81}" presName="connTx" presStyleLbl="parChTrans1D2" presStyleIdx="2" presStyleCnt="3"/>
      <dgm:spPr/>
    </dgm:pt>
    <dgm:pt modelId="{B47F4C50-F93D-44DA-AE61-6259F4FAD285}" type="pres">
      <dgm:prSet presAssocID="{CF5C9C72-B9C9-49EB-BEFC-F97586BF3956}" presName="root2" presStyleCnt="0"/>
      <dgm:spPr/>
    </dgm:pt>
    <dgm:pt modelId="{FAFDBEB2-6D6B-463A-9DA7-113C578B4425}" type="pres">
      <dgm:prSet presAssocID="{CF5C9C72-B9C9-49EB-BEFC-F97586BF3956}" presName="LevelTwoTextNode" presStyleLbl="node2" presStyleIdx="2" presStyleCnt="3" custLinFactNeighborX="23931" custLinFactNeighborY="3483">
        <dgm:presLayoutVars>
          <dgm:chPref val="3"/>
        </dgm:presLayoutVars>
      </dgm:prSet>
      <dgm:spPr/>
    </dgm:pt>
    <dgm:pt modelId="{F576C263-CB0F-4720-83C0-2184A99AB71B}" type="pres">
      <dgm:prSet presAssocID="{CF5C9C72-B9C9-49EB-BEFC-F97586BF3956}" presName="level3hierChild" presStyleCnt="0"/>
      <dgm:spPr/>
    </dgm:pt>
  </dgm:ptLst>
  <dgm:cxnLst>
    <dgm:cxn modelId="{A07DC21A-5923-45D5-8F17-5D3FA2F523C3}" type="presOf" srcId="{CF5C9C72-B9C9-49EB-BEFC-F97586BF3956}" destId="{FAFDBEB2-6D6B-463A-9DA7-113C578B4425}" srcOrd="0" destOrd="0" presId="urn:microsoft.com/office/officeart/2008/layout/HorizontalMultiLevelHierarchy"/>
    <dgm:cxn modelId="{C737481C-B766-4FA3-8B67-F0D4F6481F95}" srcId="{35F1BBBE-5915-4AEC-8211-5127D4C3E7D5}" destId="{A08AB3C1-26BC-4BAA-9AD7-C9C32DEEFC90}" srcOrd="0" destOrd="0" parTransId="{22A3CD54-9CA1-4FF5-A4DD-6A9D55D5E05F}" sibTransId="{DDD89B6D-3912-4A93-80CA-CAA9DBF1B578}"/>
    <dgm:cxn modelId="{E0299A29-F79E-433E-BA4B-8F77A2479FDD}" type="presOf" srcId="{5A3FF084-FCD9-4A50-B331-E47A27AFF47C}" destId="{3674847B-3F22-4568-BF72-87930E5C2D8E}" srcOrd="0" destOrd="0" presId="urn:microsoft.com/office/officeart/2008/layout/HorizontalMultiLevelHierarchy"/>
    <dgm:cxn modelId="{FA52EE2C-B3C5-41AD-8154-4A6AB10BF297}" type="presOf" srcId="{D8331B74-407D-4221-980C-C24A9CBA8114}" destId="{90B375D1-D760-4C95-8AB3-FCF22AF9EE68}" srcOrd="0" destOrd="0" presId="urn:microsoft.com/office/officeart/2008/layout/HorizontalMultiLevelHierarchy"/>
    <dgm:cxn modelId="{FA7F5545-0B18-46C2-9640-6D2C1A6E2C46}" type="presOf" srcId="{35F1BBBE-5915-4AEC-8211-5127D4C3E7D5}" destId="{8F2858E9-418F-4252-BAB1-DBCFEB91219F}" srcOrd="0" destOrd="0" presId="urn:microsoft.com/office/officeart/2008/layout/HorizontalMultiLevelHierarchy"/>
    <dgm:cxn modelId="{1ED4DB49-907A-49C8-A444-34DE5E7A3518}" type="presOf" srcId="{41DA2CF3-D574-49AE-A528-EA5B3A781A81}" destId="{9A91D5CF-058D-40B9-AF90-C1BB2367AD2F}" srcOrd="0" destOrd="0" presId="urn:microsoft.com/office/officeart/2008/layout/HorizontalMultiLevelHierarchy"/>
    <dgm:cxn modelId="{A61BD24A-BF30-4528-A7FB-42EC0D3C8862}" srcId="{A08AB3C1-26BC-4BAA-9AD7-C9C32DEEFC90}" destId="{5A3FF084-FCD9-4A50-B331-E47A27AFF47C}" srcOrd="0" destOrd="0" parTransId="{D8331B74-407D-4221-980C-C24A9CBA8114}" sibTransId="{8FD54316-D879-42EE-9F31-F846C85B47FD}"/>
    <dgm:cxn modelId="{FCBDCB56-F083-4CC5-92F3-A1AA0979F065}" type="presOf" srcId="{D8331B74-407D-4221-980C-C24A9CBA8114}" destId="{1387DBD6-349B-43DE-A847-E1B85C8D94A2}" srcOrd="1" destOrd="0" presId="urn:microsoft.com/office/officeart/2008/layout/HorizontalMultiLevelHierarchy"/>
    <dgm:cxn modelId="{D79E8177-611C-4FCD-A2B3-2BEAB6B1CE32}" srcId="{A08AB3C1-26BC-4BAA-9AD7-C9C32DEEFC90}" destId="{CF5C9C72-B9C9-49EB-BEFC-F97586BF3956}" srcOrd="2" destOrd="0" parTransId="{41DA2CF3-D574-49AE-A528-EA5B3A781A81}" sibTransId="{0A974CE2-6AA6-4274-90DC-79B1856FEB10}"/>
    <dgm:cxn modelId="{4694C98F-22B1-4D0E-8004-3F9302CFB9BE}" type="presOf" srcId="{DC35DD53-20F4-4BD3-8713-70C126708E56}" destId="{CA64305E-4AD0-40C9-8F7A-42BF34FA5AE4}" srcOrd="0" destOrd="0" presId="urn:microsoft.com/office/officeart/2008/layout/HorizontalMultiLevelHierarchy"/>
    <dgm:cxn modelId="{ED1C6290-C689-475F-B001-2BB5DC872554}" srcId="{A08AB3C1-26BC-4BAA-9AD7-C9C32DEEFC90}" destId="{DC35DD53-20F4-4BD3-8713-70C126708E56}" srcOrd="1" destOrd="0" parTransId="{1A306EEB-862D-43DF-9B0F-3632EC9988DE}" sibTransId="{D19FBCA5-4F21-42C9-8CBF-B2931C6957D5}"/>
    <dgm:cxn modelId="{264FD0BD-C2C7-4FB1-A67B-ABF4851FB5D7}" type="presOf" srcId="{A08AB3C1-26BC-4BAA-9AD7-C9C32DEEFC90}" destId="{F49C5B30-A48F-4E95-83CF-AFBF8CA26361}" srcOrd="0" destOrd="0" presId="urn:microsoft.com/office/officeart/2008/layout/HorizontalMultiLevelHierarchy"/>
    <dgm:cxn modelId="{FC1607CB-2F04-4663-9B41-ED02751898FB}" type="presOf" srcId="{1A306EEB-862D-43DF-9B0F-3632EC9988DE}" destId="{5E9CE886-AD63-4F8B-9DCC-24A0A66749E9}" srcOrd="0" destOrd="0" presId="urn:microsoft.com/office/officeart/2008/layout/HorizontalMultiLevelHierarchy"/>
    <dgm:cxn modelId="{4B06DEDC-5C66-405F-B78F-2E5578576EEB}" type="presOf" srcId="{1A306EEB-862D-43DF-9B0F-3632EC9988DE}" destId="{CF1D215E-F9A1-409A-B142-F2E72DBD7228}" srcOrd="1" destOrd="0" presId="urn:microsoft.com/office/officeart/2008/layout/HorizontalMultiLevelHierarchy"/>
    <dgm:cxn modelId="{F52426DE-25FA-4484-ADCA-9F87F75D5FBA}" type="presOf" srcId="{41DA2CF3-D574-49AE-A528-EA5B3A781A81}" destId="{7360A15F-43EC-4FD7-904C-76DB3FCB998C}" srcOrd="1" destOrd="0" presId="urn:microsoft.com/office/officeart/2008/layout/HorizontalMultiLevelHierarchy"/>
    <dgm:cxn modelId="{95D53176-88C7-4560-9D4B-A2C3E5808024}" type="presParOf" srcId="{8F2858E9-418F-4252-BAB1-DBCFEB91219F}" destId="{59CF5B4F-03E1-454D-A4FD-271DEF61D2E7}" srcOrd="0" destOrd="0" presId="urn:microsoft.com/office/officeart/2008/layout/HorizontalMultiLevelHierarchy"/>
    <dgm:cxn modelId="{1DD4DCDF-55EE-4EBC-9C5E-7C7B06B3BA09}" type="presParOf" srcId="{59CF5B4F-03E1-454D-A4FD-271DEF61D2E7}" destId="{F49C5B30-A48F-4E95-83CF-AFBF8CA26361}" srcOrd="0" destOrd="0" presId="urn:microsoft.com/office/officeart/2008/layout/HorizontalMultiLevelHierarchy"/>
    <dgm:cxn modelId="{6B1B49C1-BFDF-4CA0-B238-58313A652EA4}" type="presParOf" srcId="{59CF5B4F-03E1-454D-A4FD-271DEF61D2E7}" destId="{1915425A-83FF-4376-83EA-DAE59EA6DDC2}" srcOrd="1" destOrd="0" presId="urn:microsoft.com/office/officeart/2008/layout/HorizontalMultiLevelHierarchy"/>
    <dgm:cxn modelId="{606C1C8F-3E79-4616-9748-4BCC5C680EBF}" type="presParOf" srcId="{1915425A-83FF-4376-83EA-DAE59EA6DDC2}" destId="{90B375D1-D760-4C95-8AB3-FCF22AF9EE68}" srcOrd="0" destOrd="0" presId="urn:microsoft.com/office/officeart/2008/layout/HorizontalMultiLevelHierarchy"/>
    <dgm:cxn modelId="{5D5D4430-3CFB-476E-BF2E-EDC342E934F7}" type="presParOf" srcId="{90B375D1-D760-4C95-8AB3-FCF22AF9EE68}" destId="{1387DBD6-349B-43DE-A847-E1B85C8D94A2}" srcOrd="0" destOrd="0" presId="urn:microsoft.com/office/officeart/2008/layout/HorizontalMultiLevelHierarchy"/>
    <dgm:cxn modelId="{2CAC4403-9E5A-4B9C-8D6B-50E19A57753F}" type="presParOf" srcId="{1915425A-83FF-4376-83EA-DAE59EA6DDC2}" destId="{AEB4E53E-D485-4843-AF16-87FD14D2BF48}" srcOrd="1" destOrd="0" presId="urn:microsoft.com/office/officeart/2008/layout/HorizontalMultiLevelHierarchy"/>
    <dgm:cxn modelId="{14B552FB-466F-4CCC-9E0D-B2CEFDB532E7}" type="presParOf" srcId="{AEB4E53E-D485-4843-AF16-87FD14D2BF48}" destId="{3674847B-3F22-4568-BF72-87930E5C2D8E}" srcOrd="0" destOrd="0" presId="urn:microsoft.com/office/officeart/2008/layout/HorizontalMultiLevelHierarchy"/>
    <dgm:cxn modelId="{215BC610-2DEF-4F27-9439-2B3DF8EEE2AC}" type="presParOf" srcId="{AEB4E53E-D485-4843-AF16-87FD14D2BF48}" destId="{5EF8701B-23B9-44C9-8EA2-457EFC1C3119}" srcOrd="1" destOrd="0" presId="urn:microsoft.com/office/officeart/2008/layout/HorizontalMultiLevelHierarchy"/>
    <dgm:cxn modelId="{166589F1-C336-429C-B64E-3630AE3A43BD}" type="presParOf" srcId="{1915425A-83FF-4376-83EA-DAE59EA6DDC2}" destId="{5E9CE886-AD63-4F8B-9DCC-24A0A66749E9}" srcOrd="2" destOrd="0" presId="urn:microsoft.com/office/officeart/2008/layout/HorizontalMultiLevelHierarchy"/>
    <dgm:cxn modelId="{D66B4F01-21DE-4A2C-9778-296594A83120}" type="presParOf" srcId="{5E9CE886-AD63-4F8B-9DCC-24A0A66749E9}" destId="{CF1D215E-F9A1-409A-B142-F2E72DBD7228}" srcOrd="0" destOrd="0" presId="urn:microsoft.com/office/officeart/2008/layout/HorizontalMultiLevelHierarchy"/>
    <dgm:cxn modelId="{515F51B3-1291-437D-87BC-9BADE8720AE0}" type="presParOf" srcId="{1915425A-83FF-4376-83EA-DAE59EA6DDC2}" destId="{68176D2F-62F8-41AA-9C7A-25DBA3EACA98}" srcOrd="3" destOrd="0" presId="urn:microsoft.com/office/officeart/2008/layout/HorizontalMultiLevelHierarchy"/>
    <dgm:cxn modelId="{9EBC4628-4EA2-49E8-8948-4D58EF89F3A2}" type="presParOf" srcId="{68176D2F-62F8-41AA-9C7A-25DBA3EACA98}" destId="{CA64305E-4AD0-40C9-8F7A-42BF34FA5AE4}" srcOrd="0" destOrd="0" presId="urn:microsoft.com/office/officeart/2008/layout/HorizontalMultiLevelHierarchy"/>
    <dgm:cxn modelId="{D37A9F2F-B172-49F7-96DE-B5C41CBE3240}" type="presParOf" srcId="{68176D2F-62F8-41AA-9C7A-25DBA3EACA98}" destId="{DC50E479-D5D4-4FBF-AC4D-383466034778}" srcOrd="1" destOrd="0" presId="urn:microsoft.com/office/officeart/2008/layout/HorizontalMultiLevelHierarchy"/>
    <dgm:cxn modelId="{0A20225B-0188-4AC2-84B7-DBA76C0DBC97}" type="presParOf" srcId="{1915425A-83FF-4376-83EA-DAE59EA6DDC2}" destId="{9A91D5CF-058D-40B9-AF90-C1BB2367AD2F}" srcOrd="4" destOrd="0" presId="urn:microsoft.com/office/officeart/2008/layout/HorizontalMultiLevelHierarchy"/>
    <dgm:cxn modelId="{5C618FC6-A126-452E-B863-499C4581CE8E}" type="presParOf" srcId="{9A91D5CF-058D-40B9-AF90-C1BB2367AD2F}" destId="{7360A15F-43EC-4FD7-904C-76DB3FCB998C}" srcOrd="0" destOrd="0" presId="urn:microsoft.com/office/officeart/2008/layout/HorizontalMultiLevelHierarchy"/>
    <dgm:cxn modelId="{6DCA39C3-F40C-470F-B9E6-2D0BD49C81D7}" type="presParOf" srcId="{1915425A-83FF-4376-83EA-DAE59EA6DDC2}" destId="{B47F4C50-F93D-44DA-AE61-6259F4FAD285}" srcOrd="5" destOrd="0" presId="urn:microsoft.com/office/officeart/2008/layout/HorizontalMultiLevelHierarchy"/>
    <dgm:cxn modelId="{6FF15017-FA3B-426C-BF35-978BEF60452D}" type="presParOf" srcId="{B47F4C50-F93D-44DA-AE61-6259F4FAD285}" destId="{FAFDBEB2-6D6B-463A-9DA7-113C578B4425}" srcOrd="0" destOrd="0" presId="urn:microsoft.com/office/officeart/2008/layout/HorizontalMultiLevelHierarchy"/>
    <dgm:cxn modelId="{C61CAA09-F00C-4817-91D9-66FBC80DD59A}" type="presParOf" srcId="{B47F4C50-F93D-44DA-AE61-6259F4FAD285}" destId="{F576C263-CB0F-4720-83C0-2184A99AB71B}"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F1BBBE-5915-4AEC-8211-5127D4C3E7D5}"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CN" altLang="en-US"/>
        </a:p>
      </dgm:t>
    </dgm:pt>
    <dgm:pt modelId="{A08AB3C1-26BC-4BAA-9AD7-C9C32DEEFC90}">
      <dgm:prSet phldrT="[文本]" custT="1"/>
      <dgm:spPr/>
      <dgm:t>
        <a:bodyPr/>
        <a:lstStyle/>
        <a:p>
          <a:pPr marL="0" lvl="0" indent="0" algn="ctr" defTabSz="977900">
            <a:lnSpc>
              <a:spcPct val="90000"/>
            </a:lnSpc>
            <a:spcBef>
              <a:spcPct val="0"/>
            </a:spcBef>
            <a:spcAft>
              <a:spcPct val="35000"/>
            </a:spcAft>
            <a:buNone/>
          </a:pPr>
          <a:r>
            <a:rPr lang="zh-CN" altLang="en-US" sz="2200" b="1" kern="1200" dirty="0">
              <a:solidFill>
                <a:prstClr val="white"/>
              </a:solidFill>
              <a:latin typeface="微软雅黑" panose="020B0503020204020204" pitchFamily="34" charset="-122"/>
              <a:ea typeface="微软雅黑" panose="020B0503020204020204" pitchFamily="34" charset="-122"/>
              <a:cs typeface="+mn-cs"/>
            </a:rPr>
            <a:t>安全事例力学分析</a:t>
          </a:r>
        </a:p>
      </dgm:t>
    </dgm:pt>
    <dgm:pt modelId="{22A3CD54-9CA1-4FF5-A4DD-6A9D55D5E05F}" type="parTrans" cxnId="{C737481C-B766-4FA3-8B67-F0D4F6481F95}">
      <dgm:prSet/>
      <dgm:spPr/>
      <dgm:t>
        <a:bodyPr/>
        <a:lstStyle/>
        <a:p>
          <a:endParaRPr lang="zh-CN" altLang="en-US"/>
        </a:p>
      </dgm:t>
    </dgm:pt>
    <dgm:pt modelId="{DDD89B6D-3912-4A93-80CA-CAA9DBF1B578}" type="sibTrans" cxnId="{C737481C-B766-4FA3-8B67-F0D4F6481F95}">
      <dgm:prSet/>
      <dgm:spPr/>
      <dgm:t>
        <a:bodyPr/>
        <a:lstStyle/>
        <a:p>
          <a:endParaRPr lang="zh-CN" altLang="en-US"/>
        </a:p>
      </dgm:t>
    </dgm:pt>
    <dgm:pt modelId="{5A3FF084-FCD9-4A50-B331-E47A27AFF47C}">
      <dgm:prSet phldrT="[文本]" custT="1"/>
      <dgm:spPr>
        <a:solidFill>
          <a:srgbClr val="014CA8">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17780" tIns="17780" rIns="17780" bIns="17780" numCol="1" spcCol="1270" anchor="ctr" anchorCtr="0"/>
        <a:lstStyle/>
        <a:p>
          <a:r>
            <a:rPr lang="zh-CN" altLang="en-US" sz="2200" b="1" kern="1200" dirty="0">
              <a:solidFill>
                <a:prstClr val="white"/>
              </a:solidFill>
              <a:latin typeface="微软雅黑" panose="020B0503020204020204" pitchFamily="34" charset="-122"/>
              <a:ea typeface="微软雅黑" panose="020B0503020204020204" pitchFamily="34" charset="-122"/>
              <a:cs typeface="+mn-cs"/>
            </a:rPr>
            <a:t>跳过台阶</a:t>
          </a:r>
        </a:p>
      </dgm:t>
    </dgm:pt>
    <dgm:pt modelId="{D8331B74-407D-4221-980C-C24A9CBA8114}" type="parTrans" cxnId="{A61BD24A-BF30-4528-A7FB-42EC0D3C8862}">
      <dgm:prSet/>
      <dgm:spPr/>
      <dgm:t>
        <a:bodyPr/>
        <a:lstStyle/>
        <a:p>
          <a:endParaRPr lang="zh-CN" altLang="en-US"/>
        </a:p>
      </dgm:t>
    </dgm:pt>
    <dgm:pt modelId="{8FD54316-D879-42EE-9F31-F846C85B47FD}" type="sibTrans" cxnId="{A61BD24A-BF30-4528-A7FB-42EC0D3C8862}">
      <dgm:prSet/>
      <dgm:spPr/>
      <dgm:t>
        <a:bodyPr/>
        <a:lstStyle/>
        <a:p>
          <a:endParaRPr lang="zh-CN" altLang="en-US"/>
        </a:p>
      </dgm:t>
    </dgm:pt>
    <dgm:pt modelId="{DC35DD53-20F4-4BD3-8713-70C126708E56}">
      <dgm:prSet phldrT="[文本]" custT="1"/>
      <dgm:spPr/>
      <dgm:t>
        <a:bodyPr/>
        <a:lstStyle/>
        <a:p>
          <a:pPr marL="0" lvl="0" indent="0" algn="ctr" defTabSz="977900">
            <a:lnSpc>
              <a:spcPct val="90000"/>
            </a:lnSpc>
            <a:spcBef>
              <a:spcPct val="0"/>
            </a:spcBef>
            <a:spcAft>
              <a:spcPct val="35000"/>
            </a:spcAft>
            <a:buNone/>
          </a:pPr>
          <a:r>
            <a:rPr lang="zh-CN" altLang="en-US" sz="2200" b="1" kern="1200" dirty="0">
              <a:solidFill>
                <a:prstClr val="white"/>
              </a:solidFill>
              <a:latin typeface="微软雅黑" panose="020B0503020204020204" pitchFamily="34" charset="-122"/>
              <a:ea typeface="微软雅黑" panose="020B0503020204020204" pitchFamily="34" charset="-122"/>
              <a:cs typeface="+mn-cs"/>
            </a:rPr>
            <a:t>刹车片的完整度对安全的影响</a:t>
          </a:r>
        </a:p>
      </dgm:t>
    </dgm:pt>
    <dgm:pt modelId="{1A306EEB-862D-43DF-9B0F-3632EC9988DE}" type="parTrans" cxnId="{ED1C6290-C689-475F-B001-2BB5DC872554}">
      <dgm:prSet/>
      <dgm:spPr/>
      <dgm:t>
        <a:bodyPr/>
        <a:lstStyle/>
        <a:p>
          <a:endParaRPr lang="zh-CN" altLang="en-US"/>
        </a:p>
      </dgm:t>
    </dgm:pt>
    <dgm:pt modelId="{D19FBCA5-4F21-42C9-8CBF-B2931C6957D5}" type="sibTrans" cxnId="{ED1C6290-C689-475F-B001-2BB5DC872554}">
      <dgm:prSet/>
      <dgm:spPr/>
      <dgm:t>
        <a:bodyPr/>
        <a:lstStyle/>
        <a:p>
          <a:endParaRPr lang="zh-CN" altLang="en-US"/>
        </a:p>
      </dgm:t>
    </dgm:pt>
    <dgm:pt modelId="{CF5C9C72-B9C9-49EB-BEFC-F97586BF3956}">
      <dgm:prSet phldrT="[文本]" custT="1"/>
      <dgm:spPr/>
      <dgm:t>
        <a:bodyPr/>
        <a:lstStyle/>
        <a:p>
          <a:pPr marL="0" lvl="0" indent="0" algn="ctr" defTabSz="977900">
            <a:lnSpc>
              <a:spcPct val="90000"/>
            </a:lnSpc>
            <a:spcBef>
              <a:spcPct val="0"/>
            </a:spcBef>
            <a:spcAft>
              <a:spcPct val="35000"/>
            </a:spcAft>
            <a:buNone/>
          </a:pPr>
          <a:r>
            <a:rPr lang="zh-CN" altLang="en-US" sz="2200" b="1" kern="1200" dirty="0">
              <a:solidFill>
                <a:prstClr val="white"/>
              </a:solidFill>
              <a:latin typeface="微软雅黑" panose="020B0503020204020204" pitchFamily="34" charset="-122"/>
              <a:ea typeface="微软雅黑" panose="020B0503020204020204" pitchFamily="34" charset="-122"/>
              <a:cs typeface="+mn-cs"/>
            </a:rPr>
            <a:t>坡道拐弯</a:t>
          </a:r>
        </a:p>
      </dgm:t>
    </dgm:pt>
    <dgm:pt modelId="{41DA2CF3-D574-49AE-A528-EA5B3A781A81}" type="parTrans" cxnId="{D79E8177-611C-4FCD-A2B3-2BEAB6B1CE32}">
      <dgm:prSet/>
      <dgm:spPr/>
      <dgm:t>
        <a:bodyPr/>
        <a:lstStyle/>
        <a:p>
          <a:endParaRPr lang="zh-CN" altLang="en-US"/>
        </a:p>
      </dgm:t>
    </dgm:pt>
    <dgm:pt modelId="{0A974CE2-6AA6-4274-90DC-79B1856FEB10}" type="sibTrans" cxnId="{D79E8177-611C-4FCD-A2B3-2BEAB6B1CE32}">
      <dgm:prSet/>
      <dgm:spPr/>
      <dgm:t>
        <a:bodyPr/>
        <a:lstStyle/>
        <a:p>
          <a:endParaRPr lang="zh-CN" altLang="en-US"/>
        </a:p>
      </dgm:t>
    </dgm:pt>
    <dgm:pt modelId="{05BA96F2-A7E9-4FAD-AF15-D2D90EF2F53C}">
      <dgm:prSet phldrT="[文本]" custT="1"/>
      <dgm:spPr/>
      <dgm:t>
        <a:bodyPr/>
        <a:lstStyle/>
        <a:p>
          <a:pPr marL="0" lvl="0" indent="0" algn="ctr" defTabSz="977900">
            <a:lnSpc>
              <a:spcPct val="90000"/>
            </a:lnSpc>
            <a:spcBef>
              <a:spcPct val="0"/>
            </a:spcBef>
            <a:spcAft>
              <a:spcPct val="35000"/>
            </a:spcAft>
            <a:buNone/>
          </a:pPr>
          <a:r>
            <a:rPr lang="zh-CN" altLang="en-US" sz="2200" b="1" kern="1200" dirty="0">
              <a:solidFill>
                <a:prstClr val="white"/>
              </a:solidFill>
              <a:latin typeface="微软雅黑" panose="020B0503020204020204" pitchFamily="34" charset="-122"/>
              <a:ea typeface="微软雅黑" panose="020B0503020204020204" pitchFamily="34" charset="-122"/>
              <a:cs typeface="+mn-cs"/>
            </a:rPr>
            <a:t>自行车载人</a:t>
          </a:r>
        </a:p>
      </dgm:t>
    </dgm:pt>
    <dgm:pt modelId="{BA80CB73-804B-4E29-835C-CC57E3517763}" type="parTrans" cxnId="{7466A576-FD03-45A6-85D1-9DC667F3D0E1}">
      <dgm:prSet/>
      <dgm:spPr/>
      <dgm:t>
        <a:bodyPr/>
        <a:lstStyle/>
        <a:p>
          <a:endParaRPr lang="zh-CN" altLang="en-US"/>
        </a:p>
      </dgm:t>
    </dgm:pt>
    <dgm:pt modelId="{70449EFF-BFDE-4309-A33B-DB864B2B2196}" type="sibTrans" cxnId="{7466A576-FD03-45A6-85D1-9DC667F3D0E1}">
      <dgm:prSet/>
      <dgm:spPr/>
      <dgm:t>
        <a:bodyPr/>
        <a:lstStyle/>
        <a:p>
          <a:endParaRPr lang="zh-CN" altLang="en-US"/>
        </a:p>
      </dgm:t>
    </dgm:pt>
    <dgm:pt modelId="{D3431E60-515E-4829-8A11-74AA8FBE226E}">
      <dgm:prSet phldrT="[文本]" custT="1"/>
      <dgm:spPr/>
      <dgm:t>
        <a:bodyPr/>
        <a:lstStyle/>
        <a:p>
          <a:pPr marL="0" lvl="0" indent="0" algn="ctr" defTabSz="977900">
            <a:lnSpc>
              <a:spcPct val="90000"/>
            </a:lnSpc>
            <a:spcBef>
              <a:spcPct val="0"/>
            </a:spcBef>
            <a:spcAft>
              <a:spcPct val="35000"/>
            </a:spcAft>
            <a:buNone/>
          </a:pPr>
          <a:r>
            <a:rPr lang="zh-CN" altLang="en-US" sz="2200" b="1" kern="1200" dirty="0">
              <a:solidFill>
                <a:prstClr val="white"/>
              </a:solidFill>
              <a:latin typeface="微软雅黑" panose="020B0503020204020204" pitchFamily="34" charset="-122"/>
              <a:ea typeface="微软雅黑" panose="020B0503020204020204" pitchFamily="34" charset="-122"/>
              <a:cs typeface="+mn-cs"/>
            </a:rPr>
            <a:t>避障</a:t>
          </a:r>
        </a:p>
      </dgm:t>
    </dgm:pt>
    <dgm:pt modelId="{FE488ABA-218C-4AF0-B94F-D39B35D8937E}" type="parTrans" cxnId="{8FCADE08-1CB6-4E18-867D-EB5FBB746622}">
      <dgm:prSet/>
      <dgm:spPr/>
      <dgm:t>
        <a:bodyPr/>
        <a:lstStyle/>
        <a:p>
          <a:endParaRPr lang="zh-CN" altLang="en-US"/>
        </a:p>
      </dgm:t>
    </dgm:pt>
    <dgm:pt modelId="{3B1335BD-75E6-466E-A6C0-CE1164A04E08}" type="sibTrans" cxnId="{8FCADE08-1CB6-4E18-867D-EB5FBB746622}">
      <dgm:prSet/>
      <dgm:spPr/>
      <dgm:t>
        <a:bodyPr/>
        <a:lstStyle/>
        <a:p>
          <a:endParaRPr lang="zh-CN" altLang="en-US"/>
        </a:p>
      </dgm:t>
    </dgm:pt>
    <dgm:pt modelId="{3B128180-F9A2-45F6-8EFF-A434E9CCBC4E}">
      <dgm:prSet phldrT="[文本]" custT="1"/>
      <dgm:spPr/>
      <dgm:t>
        <a:bodyPr/>
        <a:lstStyle/>
        <a:p>
          <a:pPr marL="0" lvl="0" indent="0" algn="ctr" defTabSz="977900">
            <a:lnSpc>
              <a:spcPct val="90000"/>
            </a:lnSpc>
            <a:spcBef>
              <a:spcPct val="0"/>
            </a:spcBef>
            <a:spcAft>
              <a:spcPct val="35000"/>
            </a:spcAft>
            <a:buNone/>
          </a:pPr>
          <a:r>
            <a:rPr lang="zh-CN" altLang="en-US" sz="2200" b="1" kern="1200" dirty="0">
              <a:solidFill>
                <a:prstClr val="white"/>
              </a:solidFill>
              <a:latin typeface="微软雅黑" panose="020B0503020204020204" pitchFamily="34" charset="-122"/>
              <a:ea typeface="微软雅黑" panose="020B0503020204020204" pitchFamily="34" charset="-122"/>
              <a:cs typeface="+mn-cs"/>
            </a:rPr>
            <a:t>急刹车翻车</a:t>
          </a:r>
        </a:p>
      </dgm:t>
    </dgm:pt>
    <dgm:pt modelId="{DBFF3A51-FB3F-48E6-8A1F-D9E008308670}" type="parTrans" cxnId="{37C6F93E-FD2E-4F08-B7EC-EF4B9C3AD7A7}">
      <dgm:prSet/>
      <dgm:spPr/>
      <dgm:t>
        <a:bodyPr/>
        <a:lstStyle/>
        <a:p>
          <a:endParaRPr lang="zh-CN" altLang="en-US"/>
        </a:p>
      </dgm:t>
    </dgm:pt>
    <dgm:pt modelId="{E3A882E8-FB37-4BBF-B15C-CAC337BFADBB}" type="sibTrans" cxnId="{37C6F93E-FD2E-4F08-B7EC-EF4B9C3AD7A7}">
      <dgm:prSet/>
      <dgm:spPr/>
      <dgm:t>
        <a:bodyPr/>
        <a:lstStyle/>
        <a:p>
          <a:endParaRPr lang="zh-CN" altLang="en-US"/>
        </a:p>
      </dgm:t>
    </dgm:pt>
    <dgm:pt modelId="{8F2858E9-418F-4252-BAB1-DBCFEB91219F}" type="pres">
      <dgm:prSet presAssocID="{35F1BBBE-5915-4AEC-8211-5127D4C3E7D5}" presName="Name0" presStyleCnt="0">
        <dgm:presLayoutVars>
          <dgm:chPref val="1"/>
          <dgm:dir/>
          <dgm:animOne val="branch"/>
          <dgm:animLvl val="lvl"/>
          <dgm:resizeHandles val="exact"/>
        </dgm:presLayoutVars>
      </dgm:prSet>
      <dgm:spPr/>
    </dgm:pt>
    <dgm:pt modelId="{59CF5B4F-03E1-454D-A4FD-271DEF61D2E7}" type="pres">
      <dgm:prSet presAssocID="{A08AB3C1-26BC-4BAA-9AD7-C9C32DEEFC90}" presName="root1" presStyleCnt="0"/>
      <dgm:spPr/>
    </dgm:pt>
    <dgm:pt modelId="{F49C5B30-A48F-4E95-83CF-AFBF8CA26361}" type="pres">
      <dgm:prSet presAssocID="{A08AB3C1-26BC-4BAA-9AD7-C9C32DEEFC90}" presName="LevelOneTextNode" presStyleLbl="node0" presStyleIdx="0" presStyleCnt="1" custAng="5400000" custScaleX="172971" custScaleY="59277" custLinFactX="-100000" custLinFactNeighborX="-138479" custLinFactNeighborY="-3931">
        <dgm:presLayoutVars>
          <dgm:chPref val="3"/>
        </dgm:presLayoutVars>
      </dgm:prSet>
      <dgm:spPr/>
    </dgm:pt>
    <dgm:pt modelId="{1915425A-83FF-4376-83EA-DAE59EA6DDC2}" type="pres">
      <dgm:prSet presAssocID="{A08AB3C1-26BC-4BAA-9AD7-C9C32DEEFC90}" presName="level2hierChild" presStyleCnt="0"/>
      <dgm:spPr/>
    </dgm:pt>
    <dgm:pt modelId="{90B375D1-D760-4C95-8AB3-FCF22AF9EE68}" type="pres">
      <dgm:prSet presAssocID="{D8331B74-407D-4221-980C-C24A9CBA8114}" presName="conn2-1" presStyleLbl="parChTrans1D2" presStyleIdx="0" presStyleCnt="6"/>
      <dgm:spPr/>
    </dgm:pt>
    <dgm:pt modelId="{1387DBD6-349B-43DE-A847-E1B85C8D94A2}" type="pres">
      <dgm:prSet presAssocID="{D8331B74-407D-4221-980C-C24A9CBA8114}" presName="connTx" presStyleLbl="parChTrans1D2" presStyleIdx="0" presStyleCnt="6"/>
      <dgm:spPr/>
    </dgm:pt>
    <dgm:pt modelId="{AEB4E53E-D485-4843-AF16-87FD14D2BF48}" type="pres">
      <dgm:prSet presAssocID="{5A3FF084-FCD9-4A50-B331-E47A27AFF47C}" presName="root2" presStyleCnt="0"/>
      <dgm:spPr/>
    </dgm:pt>
    <dgm:pt modelId="{3674847B-3F22-4568-BF72-87930E5C2D8E}" type="pres">
      <dgm:prSet presAssocID="{5A3FF084-FCD9-4A50-B331-E47A27AFF47C}" presName="LevelTwoTextNode" presStyleLbl="node2" presStyleIdx="0" presStyleCnt="6" custLinFactNeighborX="21822" custLinFactNeighborY="11716">
        <dgm:presLayoutVars>
          <dgm:chPref val="3"/>
        </dgm:presLayoutVars>
      </dgm:prSet>
      <dgm:spPr>
        <a:xfrm>
          <a:off x="4512309" y="103418"/>
          <a:ext cx="2496804" cy="761220"/>
        </a:xfrm>
        <a:prstGeom prst="rect">
          <a:avLst/>
        </a:prstGeom>
      </dgm:spPr>
    </dgm:pt>
    <dgm:pt modelId="{5EF8701B-23B9-44C9-8EA2-457EFC1C3119}" type="pres">
      <dgm:prSet presAssocID="{5A3FF084-FCD9-4A50-B331-E47A27AFF47C}" presName="level3hierChild" presStyleCnt="0"/>
      <dgm:spPr/>
    </dgm:pt>
    <dgm:pt modelId="{35105D4F-AD9A-4218-A304-AADF39ACCFC1}" type="pres">
      <dgm:prSet presAssocID="{BA80CB73-804B-4E29-835C-CC57E3517763}" presName="conn2-1" presStyleLbl="parChTrans1D2" presStyleIdx="1" presStyleCnt="6"/>
      <dgm:spPr/>
    </dgm:pt>
    <dgm:pt modelId="{54934E8F-FF20-40C8-988F-8725AAF8779A}" type="pres">
      <dgm:prSet presAssocID="{BA80CB73-804B-4E29-835C-CC57E3517763}" presName="connTx" presStyleLbl="parChTrans1D2" presStyleIdx="1" presStyleCnt="6"/>
      <dgm:spPr/>
    </dgm:pt>
    <dgm:pt modelId="{75001CDA-C6DB-46A1-8EDA-97D183D67FAA}" type="pres">
      <dgm:prSet presAssocID="{05BA96F2-A7E9-4FAD-AF15-D2D90EF2F53C}" presName="root2" presStyleCnt="0"/>
      <dgm:spPr/>
    </dgm:pt>
    <dgm:pt modelId="{8099CD8B-1F1F-4686-880D-372C75156B63}" type="pres">
      <dgm:prSet presAssocID="{05BA96F2-A7E9-4FAD-AF15-D2D90EF2F53C}" presName="LevelTwoTextNode" presStyleLbl="node2" presStyleIdx="1" presStyleCnt="6" custLinFactNeighborX="23111" custLinFactNeighborY="4665">
        <dgm:presLayoutVars>
          <dgm:chPref val="3"/>
        </dgm:presLayoutVars>
      </dgm:prSet>
      <dgm:spPr/>
    </dgm:pt>
    <dgm:pt modelId="{321D995F-3357-4172-B332-030F75B01E01}" type="pres">
      <dgm:prSet presAssocID="{05BA96F2-A7E9-4FAD-AF15-D2D90EF2F53C}" presName="level3hierChild" presStyleCnt="0"/>
      <dgm:spPr/>
    </dgm:pt>
    <dgm:pt modelId="{E4706F59-8CB4-434D-BE37-5846545F5203}" type="pres">
      <dgm:prSet presAssocID="{FE488ABA-218C-4AF0-B94F-D39B35D8937E}" presName="conn2-1" presStyleLbl="parChTrans1D2" presStyleIdx="2" presStyleCnt="6"/>
      <dgm:spPr/>
    </dgm:pt>
    <dgm:pt modelId="{A120AB87-4597-4CAC-9342-EAC5371EE977}" type="pres">
      <dgm:prSet presAssocID="{FE488ABA-218C-4AF0-B94F-D39B35D8937E}" presName="connTx" presStyleLbl="parChTrans1D2" presStyleIdx="2" presStyleCnt="6"/>
      <dgm:spPr/>
    </dgm:pt>
    <dgm:pt modelId="{1CE67AD5-E15D-4DC3-9AEB-DABC73D2BE59}" type="pres">
      <dgm:prSet presAssocID="{D3431E60-515E-4829-8A11-74AA8FBE226E}" presName="root2" presStyleCnt="0"/>
      <dgm:spPr/>
    </dgm:pt>
    <dgm:pt modelId="{1FA6657B-431E-43E9-84E0-ABAC8698FE67}" type="pres">
      <dgm:prSet presAssocID="{D3431E60-515E-4829-8A11-74AA8FBE226E}" presName="LevelTwoTextNode" presStyleLbl="node2" presStyleIdx="2" presStyleCnt="6" custLinFactNeighborX="21896" custLinFactNeighborY="-8188">
        <dgm:presLayoutVars>
          <dgm:chPref val="3"/>
        </dgm:presLayoutVars>
      </dgm:prSet>
      <dgm:spPr/>
    </dgm:pt>
    <dgm:pt modelId="{7889CC30-E14C-4121-A12C-2A9E9B4F629D}" type="pres">
      <dgm:prSet presAssocID="{D3431E60-515E-4829-8A11-74AA8FBE226E}" presName="level3hierChild" presStyleCnt="0"/>
      <dgm:spPr/>
    </dgm:pt>
    <dgm:pt modelId="{94B26354-A505-4CFB-AF0A-FC5C9CC83B4D}" type="pres">
      <dgm:prSet presAssocID="{DBFF3A51-FB3F-48E6-8A1F-D9E008308670}" presName="conn2-1" presStyleLbl="parChTrans1D2" presStyleIdx="3" presStyleCnt="6"/>
      <dgm:spPr/>
    </dgm:pt>
    <dgm:pt modelId="{A0D7B0E2-2C66-4E41-94A2-55B3D81BDA71}" type="pres">
      <dgm:prSet presAssocID="{DBFF3A51-FB3F-48E6-8A1F-D9E008308670}" presName="connTx" presStyleLbl="parChTrans1D2" presStyleIdx="3" presStyleCnt="6"/>
      <dgm:spPr/>
    </dgm:pt>
    <dgm:pt modelId="{8B3C1593-52B2-4D0E-960B-1322DD61146B}" type="pres">
      <dgm:prSet presAssocID="{3B128180-F9A2-45F6-8EFF-A434E9CCBC4E}" presName="root2" presStyleCnt="0"/>
      <dgm:spPr/>
    </dgm:pt>
    <dgm:pt modelId="{74B66279-6464-462A-BE90-8E14B0B03B3C}" type="pres">
      <dgm:prSet presAssocID="{3B128180-F9A2-45F6-8EFF-A434E9CCBC4E}" presName="LevelTwoTextNode" presStyleLbl="node2" presStyleIdx="3" presStyleCnt="6" custLinFactNeighborX="23931" custLinFactNeighborY="-54010">
        <dgm:presLayoutVars>
          <dgm:chPref val="3"/>
        </dgm:presLayoutVars>
      </dgm:prSet>
      <dgm:spPr/>
    </dgm:pt>
    <dgm:pt modelId="{68513DA5-0B1D-4251-8EE1-E5575707A3C4}" type="pres">
      <dgm:prSet presAssocID="{3B128180-F9A2-45F6-8EFF-A434E9CCBC4E}" presName="level3hierChild" presStyleCnt="0"/>
      <dgm:spPr/>
    </dgm:pt>
    <dgm:pt modelId="{5E9CE886-AD63-4F8B-9DCC-24A0A66749E9}" type="pres">
      <dgm:prSet presAssocID="{1A306EEB-862D-43DF-9B0F-3632EC9988DE}" presName="conn2-1" presStyleLbl="parChTrans1D2" presStyleIdx="4" presStyleCnt="6"/>
      <dgm:spPr/>
    </dgm:pt>
    <dgm:pt modelId="{CF1D215E-F9A1-409A-B142-F2E72DBD7228}" type="pres">
      <dgm:prSet presAssocID="{1A306EEB-862D-43DF-9B0F-3632EC9988DE}" presName="connTx" presStyleLbl="parChTrans1D2" presStyleIdx="4" presStyleCnt="6"/>
      <dgm:spPr/>
    </dgm:pt>
    <dgm:pt modelId="{68176D2F-62F8-41AA-9C7A-25DBA3EACA98}" type="pres">
      <dgm:prSet presAssocID="{DC35DD53-20F4-4BD3-8713-70C126708E56}" presName="root2" presStyleCnt="0"/>
      <dgm:spPr/>
    </dgm:pt>
    <dgm:pt modelId="{CA64305E-4AD0-40C9-8F7A-42BF34FA5AE4}" type="pres">
      <dgm:prSet presAssocID="{DC35DD53-20F4-4BD3-8713-70C126708E56}" presName="LevelTwoTextNode" presStyleLbl="node2" presStyleIdx="4" presStyleCnt="6" custLinFactNeighborX="21474" custLinFactNeighborY="-19766">
        <dgm:presLayoutVars>
          <dgm:chPref val="3"/>
        </dgm:presLayoutVars>
      </dgm:prSet>
      <dgm:spPr/>
    </dgm:pt>
    <dgm:pt modelId="{DC50E479-D5D4-4FBF-AC4D-383466034778}" type="pres">
      <dgm:prSet presAssocID="{DC35DD53-20F4-4BD3-8713-70C126708E56}" presName="level3hierChild" presStyleCnt="0"/>
      <dgm:spPr/>
    </dgm:pt>
    <dgm:pt modelId="{9A91D5CF-058D-40B9-AF90-C1BB2367AD2F}" type="pres">
      <dgm:prSet presAssocID="{41DA2CF3-D574-49AE-A528-EA5B3A781A81}" presName="conn2-1" presStyleLbl="parChTrans1D2" presStyleIdx="5" presStyleCnt="6"/>
      <dgm:spPr/>
    </dgm:pt>
    <dgm:pt modelId="{7360A15F-43EC-4FD7-904C-76DB3FCB998C}" type="pres">
      <dgm:prSet presAssocID="{41DA2CF3-D574-49AE-A528-EA5B3A781A81}" presName="connTx" presStyleLbl="parChTrans1D2" presStyleIdx="5" presStyleCnt="6"/>
      <dgm:spPr/>
    </dgm:pt>
    <dgm:pt modelId="{B47F4C50-F93D-44DA-AE61-6259F4FAD285}" type="pres">
      <dgm:prSet presAssocID="{CF5C9C72-B9C9-49EB-BEFC-F97586BF3956}" presName="root2" presStyleCnt="0"/>
      <dgm:spPr/>
    </dgm:pt>
    <dgm:pt modelId="{FAFDBEB2-6D6B-463A-9DA7-113C578B4425}" type="pres">
      <dgm:prSet presAssocID="{CF5C9C72-B9C9-49EB-BEFC-F97586BF3956}" presName="LevelTwoTextNode" presStyleLbl="node2" presStyleIdx="5" presStyleCnt="6" custLinFactNeighborX="23931" custLinFactNeighborY="3483">
        <dgm:presLayoutVars>
          <dgm:chPref val="3"/>
        </dgm:presLayoutVars>
      </dgm:prSet>
      <dgm:spPr/>
    </dgm:pt>
    <dgm:pt modelId="{F576C263-CB0F-4720-83C0-2184A99AB71B}" type="pres">
      <dgm:prSet presAssocID="{CF5C9C72-B9C9-49EB-BEFC-F97586BF3956}" presName="level3hierChild" presStyleCnt="0"/>
      <dgm:spPr/>
    </dgm:pt>
  </dgm:ptLst>
  <dgm:cxnLst>
    <dgm:cxn modelId="{8FCADE08-1CB6-4E18-867D-EB5FBB746622}" srcId="{A08AB3C1-26BC-4BAA-9AD7-C9C32DEEFC90}" destId="{D3431E60-515E-4829-8A11-74AA8FBE226E}" srcOrd="2" destOrd="0" parTransId="{FE488ABA-218C-4AF0-B94F-D39B35D8937E}" sibTransId="{3B1335BD-75E6-466E-A6C0-CE1164A04E08}"/>
    <dgm:cxn modelId="{A07DC21A-5923-45D5-8F17-5D3FA2F523C3}" type="presOf" srcId="{CF5C9C72-B9C9-49EB-BEFC-F97586BF3956}" destId="{FAFDBEB2-6D6B-463A-9DA7-113C578B4425}" srcOrd="0" destOrd="0" presId="urn:microsoft.com/office/officeart/2008/layout/HorizontalMultiLevelHierarchy"/>
    <dgm:cxn modelId="{6E769A1B-69F8-4CA6-B575-82BD40D98FEA}" type="presOf" srcId="{DBFF3A51-FB3F-48E6-8A1F-D9E008308670}" destId="{94B26354-A505-4CFB-AF0A-FC5C9CC83B4D}" srcOrd="0" destOrd="0" presId="urn:microsoft.com/office/officeart/2008/layout/HorizontalMultiLevelHierarchy"/>
    <dgm:cxn modelId="{C737481C-B766-4FA3-8B67-F0D4F6481F95}" srcId="{35F1BBBE-5915-4AEC-8211-5127D4C3E7D5}" destId="{A08AB3C1-26BC-4BAA-9AD7-C9C32DEEFC90}" srcOrd="0" destOrd="0" parTransId="{22A3CD54-9CA1-4FF5-A4DD-6A9D55D5E05F}" sibTransId="{DDD89B6D-3912-4A93-80CA-CAA9DBF1B578}"/>
    <dgm:cxn modelId="{0054881F-C2F4-41F0-8395-B71D2F731F32}" type="presOf" srcId="{BA80CB73-804B-4E29-835C-CC57E3517763}" destId="{54934E8F-FF20-40C8-988F-8725AAF8779A}" srcOrd="1" destOrd="0" presId="urn:microsoft.com/office/officeart/2008/layout/HorizontalMultiLevelHierarchy"/>
    <dgm:cxn modelId="{E0299A29-F79E-433E-BA4B-8F77A2479FDD}" type="presOf" srcId="{5A3FF084-FCD9-4A50-B331-E47A27AFF47C}" destId="{3674847B-3F22-4568-BF72-87930E5C2D8E}" srcOrd="0" destOrd="0" presId="urn:microsoft.com/office/officeart/2008/layout/HorizontalMultiLevelHierarchy"/>
    <dgm:cxn modelId="{FA52EE2C-B3C5-41AD-8154-4A6AB10BF297}" type="presOf" srcId="{D8331B74-407D-4221-980C-C24A9CBA8114}" destId="{90B375D1-D760-4C95-8AB3-FCF22AF9EE68}" srcOrd="0" destOrd="0" presId="urn:microsoft.com/office/officeart/2008/layout/HorizontalMultiLevelHierarchy"/>
    <dgm:cxn modelId="{0853CD32-9CCC-4524-9BD4-80B8FDBD1480}" type="presOf" srcId="{05BA96F2-A7E9-4FAD-AF15-D2D90EF2F53C}" destId="{8099CD8B-1F1F-4686-880D-372C75156B63}" srcOrd="0" destOrd="0" presId="urn:microsoft.com/office/officeart/2008/layout/HorizontalMultiLevelHierarchy"/>
    <dgm:cxn modelId="{37C6F93E-FD2E-4F08-B7EC-EF4B9C3AD7A7}" srcId="{A08AB3C1-26BC-4BAA-9AD7-C9C32DEEFC90}" destId="{3B128180-F9A2-45F6-8EFF-A434E9CCBC4E}" srcOrd="3" destOrd="0" parTransId="{DBFF3A51-FB3F-48E6-8A1F-D9E008308670}" sibTransId="{E3A882E8-FB37-4BBF-B15C-CAC337BFADBB}"/>
    <dgm:cxn modelId="{FA7F5545-0B18-46C2-9640-6D2C1A6E2C46}" type="presOf" srcId="{35F1BBBE-5915-4AEC-8211-5127D4C3E7D5}" destId="{8F2858E9-418F-4252-BAB1-DBCFEB91219F}" srcOrd="0" destOrd="0" presId="urn:microsoft.com/office/officeart/2008/layout/HorizontalMultiLevelHierarchy"/>
    <dgm:cxn modelId="{1ED4DB49-907A-49C8-A444-34DE5E7A3518}" type="presOf" srcId="{41DA2CF3-D574-49AE-A528-EA5B3A781A81}" destId="{9A91D5CF-058D-40B9-AF90-C1BB2367AD2F}" srcOrd="0" destOrd="0" presId="urn:microsoft.com/office/officeart/2008/layout/HorizontalMultiLevelHierarchy"/>
    <dgm:cxn modelId="{A61BD24A-BF30-4528-A7FB-42EC0D3C8862}" srcId="{A08AB3C1-26BC-4BAA-9AD7-C9C32DEEFC90}" destId="{5A3FF084-FCD9-4A50-B331-E47A27AFF47C}" srcOrd="0" destOrd="0" parTransId="{D8331B74-407D-4221-980C-C24A9CBA8114}" sibTransId="{8FD54316-D879-42EE-9F31-F846C85B47FD}"/>
    <dgm:cxn modelId="{E7E4576B-3910-400D-BABE-8579E8E0BA54}" type="presOf" srcId="{FE488ABA-218C-4AF0-B94F-D39B35D8937E}" destId="{E4706F59-8CB4-434D-BE37-5846545F5203}" srcOrd="0" destOrd="0" presId="urn:microsoft.com/office/officeart/2008/layout/HorizontalMultiLevelHierarchy"/>
    <dgm:cxn modelId="{4213524F-7679-4C18-BD98-71C60062C01A}" type="presOf" srcId="{D3431E60-515E-4829-8A11-74AA8FBE226E}" destId="{1FA6657B-431E-43E9-84E0-ABAC8698FE67}" srcOrd="0" destOrd="0" presId="urn:microsoft.com/office/officeart/2008/layout/HorizontalMultiLevelHierarchy"/>
    <dgm:cxn modelId="{E45EF175-B4C9-42A0-9548-4F40D2758027}" type="presOf" srcId="{DBFF3A51-FB3F-48E6-8A1F-D9E008308670}" destId="{A0D7B0E2-2C66-4E41-94A2-55B3D81BDA71}" srcOrd="1" destOrd="0" presId="urn:microsoft.com/office/officeart/2008/layout/HorizontalMultiLevelHierarchy"/>
    <dgm:cxn modelId="{7466A576-FD03-45A6-85D1-9DC667F3D0E1}" srcId="{A08AB3C1-26BC-4BAA-9AD7-C9C32DEEFC90}" destId="{05BA96F2-A7E9-4FAD-AF15-D2D90EF2F53C}" srcOrd="1" destOrd="0" parTransId="{BA80CB73-804B-4E29-835C-CC57E3517763}" sibTransId="{70449EFF-BFDE-4309-A33B-DB864B2B2196}"/>
    <dgm:cxn modelId="{FCBDCB56-F083-4CC5-92F3-A1AA0979F065}" type="presOf" srcId="{D8331B74-407D-4221-980C-C24A9CBA8114}" destId="{1387DBD6-349B-43DE-A847-E1B85C8D94A2}" srcOrd="1" destOrd="0" presId="urn:microsoft.com/office/officeart/2008/layout/HorizontalMultiLevelHierarchy"/>
    <dgm:cxn modelId="{D79E8177-611C-4FCD-A2B3-2BEAB6B1CE32}" srcId="{A08AB3C1-26BC-4BAA-9AD7-C9C32DEEFC90}" destId="{CF5C9C72-B9C9-49EB-BEFC-F97586BF3956}" srcOrd="5" destOrd="0" parTransId="{41DA2CF3-D574-49AE-A528-EA5B3A781A81}" sibTransId="{0A974CE2-6AA6-4274-90DC-79B1856FEB10}"/>
    <dgm:cxn modelId="{4694C98F-22B1-4D0E-8004-3F9302CFB9BE}" type="presOf" srcId="{DC35DD53-20F4-4BD3-8713-70C126708E56}" destId="{CA64305E-4AD0-40C9-8F7A-42BF34FA5AE4}" srcOrd="0" destOrd="0" presId="urn:microsoft.com/office/officeart/2008/layout/HorizontalMultiLevelHierarchy"/>
    <dgm:cxn modelId="{ED1C6290-C689-475F-B001-2BB5DC872554}" srcId="{A08AB3C1-26BC-4BAA-9AD7-C9C32DEEFC90}" destId="{DC35DD53-20F4-4BD3-8713-70C126708E56}" srcOrd="4" destOrd="0" parTransId="{1A306EEB-862D-43DF-9B0F-3632EC9988DE}" sibTransId="{D19FBCA5-4F21-42C9-8CBF-B2931C6957D5}"/>
    <dgm:cxn modelId="{2D89859D-E9A0-464D-8350-E723BB95BC62}" type="presOf" srcId="{3B128180-F9A2-45F6-8EFF-A434E9CCBC4E}" destId="{74B66279-6464-462A-BE90-8E14B0B03B3C}" srcOrd="0" destOrd="0" presId="urn:microsoft.com/office/officeart/2008/layout/HorizontalMultiLevelHierarchy"/>
    <dgm:cxn modelId="{264FD0BD-C2C7-4FB1-A67B-ABF4851FB5D7}" type="presOf" srcId="{A08AB3C1-26BC-4BAA-9AD7-C9C32DEEFC90}" destId="{F49C5B30-A48F-4E95-83CF-AFBF8CA26361}" srcOrd="0" destOrd="0" presId="urn:microsoft.com/office/officeart/2008/layout/HorizontalMultiLevelHierarchy"/>
    <dgm:cxn modelId="{FC1607CB-2F04-4663-9B41-ED02751898FB}" type="presOf" srcId="{1A306EEB-862D-43DF-9B0F-3632EC9988DE}" destId="{5E9CE886-AD63-4F8B-9DCC-24A0A66749E9}" srcOrd="0" destOrd="0" presId="urn:microsoft.com/office/officeart/2008/layout/HorizontalMultiLevelHierarchy"/>
    <dgm:cxn modelId="{7D8E96CC-5DFB-4606-9DCF-55BFC331F61E}" type="presOf" srcId="{FE488ABA-218C-4AF0-B94F-D39B35D8937E}" destId="{A120AB87-4597-4CAC-9342-EAC5371EE977}" srcOrd="1" destOrd="0" presId="urn:microsoft.com/office/officeart/2008/layout/HorizontalMultiLevelHierarchy"/>
    <dgm:cxn modelId="{4B06DEDC-5C66-405F-B78F-2E5578576EEB}" type="presOf" srcId="{1A306EEB-862D-43DF-9B0F-3632EC9988DE}" destId="{CF1D215E-F9A1-409A-B142-F2E72DBD7228}" srcOrd="1" destOrd="0" presId="urn:microsoft.com/office/officeart/2008/layout/HorizontalMultiLevelHierarchy"/>
    <dgm:cxn modelId="{F52426DE-25FA-4484-ADCA-9F87F75D5FBA}" type="presOf" srcId="{41DA2CF3-D574-49AE-A528-EA5B3A781A81}" destId="{7360A15F-43EC-4FD7-904C-76DB3FCB998C}" srcOrd="1" destOrd="0" presId="urn:microsoft.com/office/officeart/2008/layout/HorizontalMultiLevelHierarchy"/>
    <dgm:cxn modelId="{4D1B23F4-05D3-4CED-93B2-7F1206DC1ACC}" type="presOf" srcId="{BA80CB73-804B-4E29-835C-CC57E3517763}" destId="{35105D4F-AD9A-4218-A304-AADF39ACCFC1}" srcOrd="0" destOrd="0" presId="urn:microsoft.com/office/officeart/2008/layout/HorizontalMultiLevelHierarchy"/>
    <dgm:cxn modelId="{95D53176-88C7-4560-9D4B-A2C3E5808024}" type="presParOf" srcId="{8F2858E9-418F-4252-BAB1-DBCFEB91219F}" destId="{59CF5B4F-03E1-454D-A4FD-271DEF61D2E7}" srcOrd="0" destOrd="0" presId="urn:microsoft.com/office/officeart/2008/layout/HorizontalMultiLevelHierarchy"/>
    <dgm:cxn modelId="{1DD4DCDF-55EE-4EBC-9C5E-7C7B06B3BA09}" type="presParOf" srcId="{59CF5B4F-03E1-454D-A4FD-271DEF61D2E7}" destId="{F49C5B30-A48F-4E95-83CF-AFBF8CA26361}" srcOrd="0" destOrd="0" presId="urn:microsoft.com/office/officeart/2008/layout/HorizontalMultiLevelHierarchy"/>
    <dgm:cxn modelId="{6B1B49C1-BFDF-4CA0-B238-58313A652EA4}" type="presParOf" srcId="{59CF5B4F-03E1-454D-A4FD-271DEF61D2E7}" destId="{1915425A-83FF-4376-83EA-DAE59EA6DDC2}" srcOrd="1" destOrd="0" presId="urn:microsoft.com/office/officeart/2008/layout/HorizontalMultiLevelHierarchy"/>
    <dgm:cxn modelId="{606C1C8F-3E79-4616-9748-4BCC5C680EBF}" type="presParOf" srcId="{1915425A-83FF-4376-83EA-DAE59EA6DDC2}" destId="{90B375D1-D760-4C95-8AB3-FCF22AF9EE68}" srcOrd="0" destOrd="0" presId="urn:microsoft.com/office/officeart/2008/layout/HorizontalMultiLevelHierarchy"/>
    <dgm:cxn modelId="{5D5D4430-3CFB-476E-BF2E-EDC342E934F7}" type="presParOf" srcId="{90B375D1-D760-4C95-8AB3-FCF22AF9EE68}" destId="{1387DBD6-349B-43DE-A847-E1B85C8D94A2}" srcOrd="0" destOrd="0" presId="urn:microsoft.com/office/officeart/2008/layout/HorizontalMultiLevelHierarchy"/>
    <dgm:cxn modelId="{2CAC4403-9E5A-4B9C-8D6B-50E19A57753F}" type="presParOf" srcId="{1915425A-83FF-4376-83EA-DAE59EA6DDC2}" destId="{AEB4E53E-D485-4843-AF16-87FD14D2BF48}" srcOrd="1" destOrd="0" presId="urn:microsoft.com/office/officeart/2008/layout/HorizontalMultiLevelHierarchy"/>
    <dgm:cxn modelId="{14B552FB-466F-4CCC-9E0D-B2CEFDB532E7}" type="presParOf" srcId="{AEB4E53E-D485-4843-AF16-87FD14D2BF48}" destId="{3674847B-3F22-4568-BF72-87930E5C2D8E}" srcOrd="0" destOrd="0" presId="urn:microsoft.com/office/officeart/2008/layout/HorizontalMultiLevelHierarchy"/>
    <dgm:cxn modelId="{215BC610-2DEF-4F27-9439-2B3DF8EEE2AC}" type="presParOf" srcId="{AEB4E53E-D485-4843-AF16-87FD14D2BF48}" destId="{5EF8701B-23B9-44C9-8EA2-457EFC1C3119}" srcOrd="1" destOrd="0" presId="urn:microsoft.com/office/officeart/2008/layout/HorizontalMultiLevelHierarchy"/>
    <dgm:cxn modelId="{048C8BCD-1A62-4C90-8178-6A348B9DA429}" type="presParOf" srcId="{1915425A-83FF-4376-83EA-DAE59EA6DDC2}" destId="{35105D4F-AD9A-4218-A304-AADF39ACCFC1}" srcOrd="2" destOrd="0" presId="urn:microsoft.com/office/officeart/2008/layout/HorizontalMultiLevelHierarchy"/>
    <dgm:cxn modelId="{247E975F-1BDE-43BA-A39C-8C134C33DE07}" type="presParOf" srcId="{35105D4F-AD9A-4218-A304-AADF39ACCFC1}" destId="{54934E8F-FF20-40C8-988F-8725AAF8779A}" srcOrd="0" destOrd="0" presId="urn:microsoft.com/office/officeart/2008/layout/HorizontalMultiLevelHierarchy"/>
    <dgm:cxn modelId="{865FE9A8-74DF-403C-B65D-0177546674FB}" type="presParOf" srcId="{1915425A-83FF-4376-83EA-DAE59EA6DDC2}" destId="{75001CDA-C6DB-46A1-8EDA-97D183D67FAA}" srcOrd="3" destOrd="0" presId="urn:microsoft.com/office/officeart/2008/layout/HorizontalMultiLevelHierarchy"/>
    <dgm:cxn modelId="{9150859D-E3BC-4FF7-85B5-A9974C2D7C15}" type="presParOf" srcId="{75001CDA-C6DB-46A1-8EDA-97D183D67FAA}" destId="{8099CD8B-1F1F-4686-880D-372C75156B63}" srcOrd="0" destOrd="0" presId="urn:microsoft.com/office/officeart/2008/layout/HorizontalMultiLevelHierarchy"/>
    <dgm:cxn modelId="{BFAB96F5-47B1-4948-A38D-C1924C5F47E0}" type="presParOf" srcId="{75001CDA-C6DB-46A1-8EDA-97D183D67FAA}" destId="{321D995F-3357-4172-B332-030F75B01E01}" srcOrd="1" destOrd="0" presId="urn:microsoft.com/office/officeart/2008/layout/HorizontalMultiLevelHierarchy"/>
    <dgm:cxn modelId="{448F3516-3C7A-4BCF-8C2A-DE2339EC8575}" type="presParOf" srcId="{1915425A-83FF-4376-83EA-DAE59EA6DDC2}" destId="{E4706F59-8CB4-434D-BE37-5846545F5203}" srcOrd="4" destOrd="0" presId="urn:microsoft.com/office/officeart/2008/layout/HorizontalMultiLevelHierarchy"/>
    <dgm:cxn modelId="{ED60542E-17BB-4DAE-87B7-6FBDD6F1DB06}" type="presParOf" srcId="{E4706F59-8CB4-434D-BE37-5846545F5203}" destId="{A120AB87-4597-4CAC-9342-EAC5371EE977}" srcOrd="0" destOrd="0" presId="urn:microsoft.com/office/officeart/2008/layout/HorizontalMultiLevelHierarchy"/>
    <dgm:cxn modelId="{EE01A872-59E5-413D-8917-97317CA687BC}" type="presParOf" srcId="{1915425A-83FF-4376-83EA-DAE59EA6DDC2}" destId="{1CE67AD5-E15D-4DC3-9AEB-DABC73D2BE59}" srcOrd="5" destOrd="0" presId="urn:microsoft.com/office/officeart/2008/layout/HorizontalMultiLevelHierarchy"/>
    <dgm:cxn modelId="{EFB35B9E-424D-45F5-9EE7-56BE63456151}" type="presParOf" srcId="{1CE67AD5-E15D-4DC3-9AEB-DABC73D2BE59}" destId="{1FA6657B-431E-43E9-84E0-ABAC8698FE67}" srcOrd="0" destOrd="0" presId="urn:microsoft.com/office/officeart/2008/layout/HorizontalMultiLevelHierarchy"/>
    <dgm:cxn modelId="{4DE4FC41-09D7-43E7-94C2-214FA013E79B}" type="presParOf" srcId="{1CE67AD5-E15D-4DC3-9AEB-DABC73D2BE59}" destId="{7889CC30-E14C-4121-A12C-2A9E9B4F629D}" srcOrd="1" destOrd="0" presId="urn:microsoft.com/office/officeart/2008/layout/HorizontalMultiLevelHierarchy"/>
    <dgm:cxn modelId="{64B4D31B-4E60-429A-9992-433FA36C9539}" type="presParOf" srcId="{1915425A-83FF-4376-83EA-DAE59EA6DDC2}" destId="{94B26354-A505-4CFB-AF0A-FC5C9CC83B4D}" srcOrd="6" destOrd="0" presId="urn:microsoft.com/office/officeart/2008/layout/HorizontalMultiLevelHierarchy"/>
    <dgm:cxn modelId="{E3DDC74D-38F1-4103-9D0D-FEC6826502C6}" type="presParOf" srcId="{94B26354-A505-4CFB-AF0A-FC5C9CC83B4D}" destId="{A0D7B0E2-2C66-4E41-94A2-55B3D81BDA71}" srcOrd="0" destOrd="0" presId="urn:microsoft.com/office/officeart/2008/layout/HorizontalMultiLevelHierarchy"/>
    <dgm:cxn modelId="{FEC108EF-E3CE-4427-B8DB-89179F04877B}" type="presParOf" srcId="{1915425A-83FF-4376-83EA-DAE59EA6DDC2}" destId="{8B3C1593-52B2-4D0E-960B-1322DD61146B}" srcOrd="7" destOrd="0" presId="urn:microsoft.com/office/officeart/2008/layout/HorizontalMultiLevelHierarchy"/>
    <dgm:cxn modelId="{CC1F3E19-EED5-4B4E-8446-ED11BBAB6EF2}" type="presParOf" srcId="{8B3C1593-52B2-4D0E-960B-1322DD61146B}" destId="{74B66279-6464-462A-BE90-8E14B0B03B3C}" srcOrd="0" destOrd="0" presId="urn:microsoft.com/office/officeart/2008/layout/HorizontalMultiLevelHierarchy"/>
    <dgm:cxn modelId="{7B81431A-3C1E-4DE4-8DA6-4D7746230FE3}" type="presParOf" srcId="{8B3C1593-52B2-4D0E-960B-1322DD61146B}" destId="{68513DA5-0B1D-4251-8EE1-E5575707A3C4}" srcOrd="1" destOrd="0" presId="urn:microsoft.com/office/officeart/2008/layout/HorizontalMultiLevelHierarchy"/>
    <dgm:cxn modelId="{166589F1-C336-429C-B64E-3630AE3A43BD}" type="presParOf" srcId="{1915425A-83FF-4376-83EA-DAE59EA6DDC2}" destId="{5E9CE886-AD63-4F8B-9DCC-24A0A66749E9}" srcOrd="8" destOrd="0" presId="urn:microsoft.com/office/officeart/2008/layout/HorizontalMultiLevelHierarchy"/>
    <dgm:cxn modelId="{D66B4F01-21DE-4A2C-9778-296594A83120}" type="presParOf" srcId="{5E9CE886-AD63-4F8B-9DCC-24A0A66749E9}" destId="{CF1D215E-F9A1-409A-B142-F2E72DBD7228}" srcOrd="0" destOrd="0" presId="urn:microsoft.com/office/officeart/2008/layout/HorizontalMultiLevelHierarchy"/>
    <dgm:cxn modelId="{515F51B3-1291-437D-87BC-9BADE8720AE0}" type="presParOf" srcId="{1915425A-83FF-4376-83EA-DAE59EA6DDC2}" destId="{68176D2F-62F8-41AA-9C7A-25DBA3EACA98}" srcOrd="9" destOrd="0" presId="urn:microsoft.com/office/officeart/2008/layout/HorizontalMultiLevelHierarchy"/>
    <dgm:cxn modelId="{9EBC4628-4EA2-49E8-8948-4D58EF89F3A2}" type="presParOf" srcId="{68176D2F-62F8-41AA-9C7A-25DBA3EACA98}" destId="{CA64305E-4AD0-40C9-8F7A-42BF34FA5AE4}" srcOrd="0" destOrd="0" presId="urn:microsoft.com/office/officeart/2008/layout/HorizontalMultiLevelHierarchy"/>
    <dgm:cxn modelId="{D37A9F2F-B172-49F7-96DE-B5C41CBE3240}" type="presParOf" srcId="{68176D2F-62F8-41AA-9C7A-25DBA3EACA98}" destId="{DC50E479-D5D4-4FBF-AC4D-383466034778}" srcOrd="1" destOrd="0" presId="urn:microsoft.com/office/officeart/2008/layout/HorizontalMultiLevelHierarchy"/>
    <dgm:cxn modelId="{0A20225B-0188-4AC2-84B7-DBA76C0DBC97}" type="presParOf" srcId="{1915425A-83FF-4376-83EA-DAE59EA6DDC2}" destId="{9A91D5CF-058D-40B9-AF90-C1BB2367AD2F}" srcOrd="10" destOrd="0" presId="urn:microsoft.com/office/officeart/2008/layout/HorizontalMultiLevelHierarchy"/>
    <dgm:cxn modelId="{5C618FC6-A126-452E-B863-499C4581CE8E}" type="presParOf" srcId="{9A91D5CF-058D-40B9-AF90-C1BB2367AD2F}" destId="{7360A15F-43EC-4FD7-904C-76DB3FCB998C}" srcOrd="0" destOrd="0" presId="urn:microsoft.com/office/officeart/2008/layout/HorizontalMultiLevelHierarchy"/>
    <dgm:cxn modelId="{6DCA39C3-F40C-470F-B9E6-2D0BD49C81D7}" type="presParOf" srcId="{1915425A-83FF-4376-83EA-DAE59EA6DDC2}" destId="{B47F4C50-F93D-44DA-AE61-6259F4FAD285}" srcOrd="11" destOrd="0" presId="urn:microsoft.com/office/officeart/2008/layout/HorizontalMultiLevelHierarchy"/>
    <dgm:cxn modelId="{6FF15017-FA3B-426C-BF35-978BEF60452D}" type="presParOf" srcId="{B47F4C50-F93D-44DA-AE61-6259F4FAD285}" destId="{FAFDBEB2-6D6B-463A-9DA7-113C578B4425}" srcOrd="0" destOrd="0" presId="urn:microsoft.com/office/officeart/2008/layout/HorizontalMultiLevelHierarchy"/>
    <dgm:cxn modelId="{C61CAA09-F00C-4817-91D9-66FBC80DD59A}" type="presParOf" srcId="{B47F4C50-F93D-44DA-AE61-6259F4FAD285}" destId="{F576C263-CB0F-4720-83C0-2184A99AB71B}"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1D5CF-058D-40B9-AF90-C1BB2367AD2F}">
      <dsp:nvSpPr>
        <dsp:cNvPr id="0" name=""/>
        <dsp:cNvSpPr/>
      </dsp:nvSpPr>
      <dsp:spPr>
        <a:xfrm>
          <a:off x="2493454" y="2158979"/>
          <a:ext cx="2026428" cy="1359647"/>
        </a:xfrm>
        <a:custGeom>
          <a:avLst/>
          <a:gdLst/>
          <a:ahLst/>
          <a:cxnLst/>
          <a:rect l="0" t="0" r="0" b="0"/>
          <a:pathLst>
            <a:path>
              <a:moveTo>
                <a:pt x="0" y="0"/>
              </a:moveTo>
              <a:lnTo>
                <a:pt x="1013214" y="0"/>
              </a:lnTo>
              <a:lnTo>
                <a:pt x="1013214" y="1359647"/>
              </a:lnTo>
              <a:lnTo>
                <a:pt x="2026428" y="13596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a:off x="3445661" y="2777795"/>
        <a:ext cx="122014" cy="122014"/>
      </dsp:txXfrm>
    </dsp:sp>
    <dsp:sp modelId="{5E9CE886-AD63-4F8B-9DCC-24A0A66749E9}">
      <dsp:nvSpPr>
        <dsp:cNvPr id="0" name=""/>
        <dsp:cNvSpPr/>
      </dsp:nvSpPr>
      <dsp:spPr>
        <a:xfrm>
          <a:off x="2493454" y="2093328"/>
          <a:ext cx="2026428" cy="91440"/>
        </a:xfrm>
        <a:custGeom>
          <a:avLst/>
          <a:gdLst/>
          <a:ahLst/>
          <a:cxnLst/>
          <a:rect l="0" t="0" r="0" b="0"/>
          <a:pathLst>
            <a:path>
              <a:moveTo>
                <a:pt x="0" y="65650"/>
              </a:moveTo>
              <a:lnTo>
                <a:pt x="1013214" y="65650"/>
              </a:lnTo>
              <a:lnTo>
                <a:pt x="1013214" y="45720"/>
              </a:lnTo>
              <a:lnTo>
                <a:pt x="2026428"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456005" y="2088385"/>
        <a:ext cx="101326" cy="101326"/>
      </dsp:txXfrm>
    </dsp:sp>
    <dsp:sp modelId="{90B375D1-D760-4C95-8AB3-FCF22AF9EE68}">
      <dsp:nvSpPr>
        <dsp:cNvPr id="0" name=""/>
        <dsp:cNvSpPr/>
      </dsp:nvSpPr>
      <dsp:spPr>
        <a:xfrm>
          <a:off x="2493454" y="756011"/>
          <a:ext cx="2026428" cy="1402967"/>
        </a:xfrm>
        <a:custGeom>
          <a:avLst/>
          <a:gdLst/>
          <a:ahLst/>
          <a:cxnLst/>
          <a:rect l="0" t="0" r="0" b="0"/>
          <a:pathLst>
            <a:path>
              <a:moveTo>
                <a:pt x="0" y="1402967"/>
              </a:moveTo>
              <a:lnTo>
                <a:pt x="1013214" y="1402967"/>
              </a:lnTo>
              <a:lnTo>
                <a:pt x="1013214" y="0"/>
              </a:lnTo>
              <a:lnTo>
                <a:pt x="202642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a:off x="3445051" y="1395877"/>
        <a:ext cx="123234" cy="123234"/>
      </dsp:txXfrm>
    </dsp:sp>
    <dsp:sp modelId="{F49C5B30-A48F-4E95-83CF-AFBF8CA26361}">
      <dsp:nvSpPr>
        <dsp:cNvPr id="0" name=""/>
        <dsp:cNvSpPr/>
      </dsp:nvSpPr>
      <dsp:spPr>
        <a:xfrm>
          <a:off x="314958" y="1381965"/>
          <a:ext cx="2802965" cy="15540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zh-CN" altLang="en-US" sz="2200" b="1" kern="1200" dirty="0">
              <a:solidFill>
                <a:prstClr val="white"/>
              </a:solidFill>
              <a:latin typeface="微软雅黑" panose="020B0503020204020204" pitchFamily="34" charset="-122"/>
              <a:ea typeface="微软雅黑" panose="020B0503020204020204" pitchFamily="34" charset="-122"/>
              <a:cs typeface="+mn-cs"/>
            </a:rPr>
            <a:t>解释自行车的行进中的平衡原理</a:t>
          </a:r>
        </a:p>
      </dsp:txBody>
      <dsp:txXfrm>
        <a:off x="314958" y="1381965"/>
        <a:ext cx="2802965" cy="1554026"/>
      </dsp:txXfrm>
    </dsp:sp>
    <dsp:sp modelId="{3674847B-3F22-4568-BF72-87930E5C2D8E}">
      <dsp:nvSpPr>
        <dsp:cNvPr id="0" name=""/>
        <dsp:cNvSpPr/>
      </dsp:nvSpPr>
      <dsp:spPr>
        <a:xfrm>
          <a:off x="4519882" y="306795"/>
          <a:ext cx="2946856" cy="898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直线加减速</a:t>
          </a:r>
          <a:endParaRPr lang="zh-CN" altLang="en-US" sz="2800" kern="1200" dirty="0"/>
        </a:p>
      </dsp:txBody>
      <dsp:txXfrm>
        <a:off x="4519882" y="306795"/>
        <a:ext cx="2946856" cy="898431"/>
      </dsp:txXfrm>
    </dsp:sp>
    <dsp:sp modelId="{CA64305E-4AD0-40C9-8F7A-42BF34FA5AE4}">
      <dsp:nvSpPr>
        <dsp:cNvPr id="0" name=""/>
        <dsp:cNvSpPr/>
      </dsp:nvSpPr>
      <dsp:spPr>
        <a:xfrm>
          <a:off x="4519882" y="1689832"/>
          <a:ext cx="2946856" cy="898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曲线运动</a:t>
          </a:r>
          <a:endParaRPr lang="zh-CN" altLang="en-US" sz="2800" kern="1200" dirty="0"/>
        </a:p>
      </dsp:txBody>
      <dsp:txXfrm>
        <a:off x="4519882" y="1689832"/>
        <a:ext cx="2946856" cy="898431"/>
      </dsp:txXfrm>
    </dsp:sp>
    <dsp:sp modelId="{FAFDBEB2-6D6B-463A-9DA7-113C578B4425}">
      <dsp:nvSpPr>
        <dsp:cNvPr id="0" name=""/>
        <dsp:cNvSpPr/>
      </dsp:nvSpPr>
      <dsp:spPr>
        <a:xfrm>
          <a:off x="4519882" y="3069410"/>
          <a:ext cx="2946856" cy="898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链条传动</a:t>
          </a:r>
          <a:endParaRPr lang="zh-CN" altLang="en-US" sz="2800" kern="1200" dirty="0"/>
        </a:p>
      </dsp:txBody>
      <dsp:txXfrm>
        <a:off x="4519882" y="3069410"/>
        <a:ext cx="2946856" cy="8984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1D5CF-058D-40B9-AF90-C1BB2367AD2F}">
      <dsp:nvSpPr>
        <dsp:cNvPr id="0" name=""/>
        <dsp:cNvSpPr/>
      </dsp:nvSpPr>
      <dsp:spPr>
        <a:xfrm>
          <a:off x="1845790" y="2606027"/>
          <a:ext cx="2627743" cy="2540402"/>
        </a:xfrm>
        <a:custGeom>
          <a:avLst/>
          <a:gdLst/>
          <a:ahLst/>
          <a:cxnLst/>
          <a:rect l="0" t="0" r="0" b="0"/>
          <a:pathLst>
            <a:path>
              <a:moveTo>
                <a:pt x="0" y="0"/>
              </a:moveTo>
              <a:lnTo>
                <a:pt x="1313871" y="0"/>
              </a:lnTo>
              <a:lnTo>
                <a:pt x="1313871" y="2540402"/>
              </a:lnTo>
              <a:lnTo>
                <a:pt x="2627743" y="25404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zh-CN" altLang="en-US" sz="1300" kern="1200"/>
        </a:p>
      </dsp:txBody>
      <dsp:txXfrm>
        <a:off x="3068288" y="3784854"/>
        <a:ext cx="182747" cy="182747"/>
      </dsp:txXfrm>
    </dsp:sp>
    <dsp:sp modelId="{5E9CE886-AD63-4F8B-9DCC-24A0A66749E9}">
      <dsp:nvSpPr>
        <dsp:cNvPr id="0" name=""/>
        <dsp:cNvSpPr/>
      </dsp:nvSpPr>
      <dsp:spPr>
        <a:xfrm>
          <a:off x="1845790" y="2606027"/>
          <a:ext cx="2566397" cy="1434318"/>
        </a:xfrm>
        <a:custGeom>
          <a:avLst/>
          <a:gdLst/>
          <a:ahLst/>
          <a:cxnLst/>
          <a:rect l="0" t="0" r="0" b="0"/>
          <a:pathLst>
            <a:path>
              <a:moveTo>
                <a:pt x="0" y="0"/>
              </a:moveTo>
              <a:lnTo>
                <a:pt x="1283198" y="0"/>
              </a:lnTo>
              <a:lnTo>
                <a:pt x="1283198" y="1434318"/>
              </a:lnTo>
              <a:lnTo>
                <a:pt x="2566397" y="14343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a:off x="3055488" y="3249686"/>
        <a:ext cx="147000" cy="147000"/>
      </dsp:txXfrm>
    </dsp:sp>
    <dsp:sp modelId="{94B26354-A505-4CFB-AF0A-FC5C9CC83B4D}">
      <dsp:nvSpPr>
        <dsp:cNvPr id="0" name=""/>
        <dsp:cNvSpPr/>
      </dsp:nvSpPr>
      <dsp:spPr>
        <a:xfrm>
          <a:off x="1845790" y="2606027"/>
          <a:ext cx="2627743" cy="222120"/>
        </a:xfrm>
        <a:custGeom>
          <a:avLst/>
          <a:gdLst/>
          <a:ahLst/>
          <a:cxnLst/>
          <a:rect l="0" t="0" r="0" b="0"/>
          <a:pathLst>
            <a:path>
              <a:moveTo>
                <a:pt x="0" y="0"/>
              </a:moveTo>
              <a:lnTo>
                <a:pt x="1313871" y="0"/>
              </a:lnTo>
              <a:lnTo>
                <a:pt x="1313871" y="222120"/>
              </a:lnTo>
              <a:lnTo>
                <a:pt x="2627743" y="2221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CN" altLang="en-US" sz="900" kern="1200"/>
        </a:p>
      </dsp:txBody>
      <dsp:txXfrm>
        <a:off x="3093734" y="2651159"/>
        <a:ext cx="131855" cy="131855"/>
      </dsp:txXfrm>
    </dsp:sp>
    <dsp:sp modelId="{E4706F59-8CB4-434D-BE37-5846545F5203}">
      <dsp:nvSpPr>
        <dsp:cNvPr id="0" name=""/>
        <dsp:cNvSpPr/>
      </dsp:nvSpPr>
      <dsp:spPr>
        <a:xfrm>
          <a:off x="1845790" y="2225428"/>
          <a:ext cx="2576933" cy="380599"/>
        </a:xfrm>
        <a:custGeom>
          <a:avLst/>
          <a:gdLst/>
          <a:ahLst/>
          <a:cxnLst/>
          <a:rect l="0" t="0" r="0" b="0"/>
          <a:pathLst>
            <a:path>
              <a:moveTo>
                <a:pt x="0" y="380599"/>
              </a:moveTo>
              <a:lnTo>
                <a:pt x="1288466" y="380599"/>
              </a:lnTo>
              <a:lnTo>
                <a:pt x="1288466" y="0"/>
              </a:lnTo>
              <a:lnTo>
                <a:pt x="257693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CN" altLang="en-US" sz="900" kern="1200"/>
        </a:p>
      </dsp:txBody>
      <dsp:txXfrm>
        <a:off x="3069135" y="2350605"/>
        <a:ext cx="130244" cy="130244"/>
      </dsp:txXfrm>
    </dsp:sp>
    <dsp:sp modelId="{35105D4F-AD9A-4218-A304-AADF39ACCFC1}">
      <dsp:nvSpPr>
        <dsp:cNvPr id="0" name=""/>
        <dsp:cNvSpPr/>
      </dsp:nvSpPr>
      <dsp:spPr>
        <a:xfrm>
          <a:off x="1845790" y="1371741"/>
          <a:ext cx="2607270" cy="1234285"/>
        </a:xfrm>
        <a:custGeom>
          <a:avLst/>
          <a:gdLst/>
          <a:ahLst/>
          <a:cxnLst/>
          <a:rect l="0" t="0" r="0" b="0"/>
          <a:pathLst>
            <a:path>
              <a:moveTo>
                <a:pt x="0" y="1234285"/>
              </a:moveTo>
              <a:lnTo>
                <a:pt x="1303635" y="1234285"/>
              </a:lnTo>
              <a:lnTo>
                <a:pt x="1303635" y="0"/>
              </a:lnTo>
              <a:lnTo>
                <a:pt x="260727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a:off x="3077308" y="1916767"/>
        <a:ext cx="144233" cy="144233"/>
      </dsp:txXfrm>
    </dsp:sp>
    <dsp:sp modelId="{90B375D1-D760-4C95-8AB3-FCF22AF9EE68}">
      <dsp:nvSpPr>
        <dsp:cNvPr id="0" name=""/>
        <dsp:cNvSpPr/>
      </dsp:nvSpPr>
      <dsp:spPr>
        <a:xfrm>
          <a:off x="1845790" y="473889"/>
          <a:ext cx="2575086" cy="2132138"/>
        </a:xfrm>
        <a:custGeom>
          <a:avLst/>
          <a:gdLst/>
          <a:ahLst/>
          <a:cxnLst/>
          <a:rect l="0" t="0" r="0" b="0"/>
          <a:pathLst>
            <a:path>
              <a:moveTo>
                <a:pt x="0" y="2132138"/>
              </a:moveTo>
              <a:lnTo>
                <a:pt x="1287543" y="2132138"/>
              </a:lnTo>
              <a:lnTo>
                <a:pt x="1287543" y="0"/>
              </a:lnTo>
              <a:lnTo>
                <a:pt x="257508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CN" altLang="en-US" sz="1100" kern="1200"/>
        </a:p>
      </dsp:txBody>
      <dsp:txXfrm>
        <a:off x="3049753" y="1456377"/>
        <a:ext cx="167160" cy="167160"/>
      </dsp:txXfrm>
    </dsp:sp>
    <dsp:sp modelId="{F49C5B30-A48F-4E95-83CF-AFBF8CA26361}">
      <dsp:nvSpPr>
        <dsp:cNvPr id="0" name=""/>
        <dsp:cNvSpPr/>
      </dsp:nvSpPr>
      <dsp:spPr>
        <a:xfrm>
          <a:off x="0" y="1947681"/>
          <a:ext cx="2374889" cy="13166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zh-CN" altLang="en-US" sz="2200" b="1" kern="1200" dirty="0">
              <a:solidFill>
                <a:prstClr val="white"/>
              </a:solidFill>
              <a:latin typeface="微软雅黑" panose="020B0503020204020204" pitchFamily="34" charset="-122"/>
              <a:ea typeface="微软雅黑" panose="020B0503020204020204" pitchFamily="34" charset="-122"/>
              <a:cs typeface="+mn-cs"/>
            </a:rPr>
            <a:t>安全事例力学分析</a:t>
          </a:r>
        </a:p>
      </dsp:txBody>
      <dsp:txXfrm>
        <a:off x="0" y="1947681"/>
        <a:ext cx="2374889" cy="1316691"/>
      </dsp:txXfrm>
    </dsp:sp>
    <dsp:sp modelId="{3674847B-3F22-4568-BF72-87930E5C2D8E}">
      <dsp:nvSpPr>
        <dsp:cNvPr id="0" name=""/>
        <dsp:cNvSpPr/>
      </dsp:nvSpPr>
      <dsp:spPr>
        <a:xfrm>
          <a:off x="4420876" y="93278"/>
          <a:ext cx="2496804" cy="761220"/>
        </a:xfrm>
        <a:prstGeom prst="rect">
          <a:avLst/>
        </a:prstGeom>
        <a:solidFill>
          <a:srgbClr val="014CA8">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977900">
            <a:lnSpc>
              <a:spcPct val="90000"/>
            </a:lnSpc>
            <a:spcBef>
              <a:spcPct val="0"/>
            </a:spcBef>
            <a:spcAft>
              <a:spcPct val="35000"/>
            </a:spcAft>
            <a:buNone/>
          </a:pPr>
          <a:r>
            <a:rPr lang="zh-CN" altLang="en-US" sz="2200" b="1" kern="1200" dirty="0">
              <a:solidFill>
                <a:prstClr val="white"/>
              </a:solidFill>
              <a:latin typeface="微软雅黑" panose="020B0503020204020204" pitchFamily="34" charset="-122"/>
              <a:ea typeface="微软雅黑" panose="020B0503020204020204" pitchFamily="34" charset="-122"/>
              <a:cs typeface="+mn-cs"/>
            </a:rPr>
            <a:t>跳过台阶</a:t>
          </a:r>
        </a:p>
      </dsp:txBody>
      <dsp:txXfrm>
        <a:off x="4420876" y="93278"/>
        <a:ext cx="2496804" cy="761220"/>
      </dsp:txXfrm>
    </dsp:sp>
    <dsp:sp modelId="{8099CD8B-1F1F-4686-880D-372C75156B63}">
      <dsp:nvSpPr>
        <dsp:cNvPr id="0" name=""/>
        <dsp:cNvSpPr/>
      </dsp:nvSpPr>
      <dsp:spPr>
        <a:xfrm>
          <a:off x="4453060" y="991131"/>
          <a:ext cx="2496804" cy="7612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zh-CN" altLang="en-US" sz="2200" b="1" kern="1200" dirty="0">
              <a:solidFill>
                <a:prstClr val="white"/>
              </a:solidFill>
              <a:latin typeface="微软雅黑" panose="020B0503020204020204" pitchFamily="34" charset="-122"/>
              <a:ea typeface="微软雅黑" panose="020B0503020204020204" pitchFamily="34" charset="-122"/>
              <a:cs typeface="+mn-cs"/>
            </a:rPr>
            <a:t>自行车载人</a:t>
          </a:r>
        </a:p>
      </dsp:txBody>
      <dsp:txXfrm>
        <a:off x="4453060" y="991131"/>
        <a:ext cx="2496804" cy="761220"/>
      </dsp:txXfrm>
    </dsp:sp>
    <dsp:sp modelId="{1FA6657B-431E-43E9-84E0-ABAC8698FE67}">
      <dsp:nvSpPr>
        <dsp:cNvPr id="0" name=""/>
        <dsp:cNvSpPr/>
      </dsp:nvSpPr>
      <dsp:spPr>
        <a:xfrm>
          <a:off x="4422724" y="1844817"/>
          <a:ext cx="2496804" cy="7612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zh-CN" altLang="en-US" sz="2200" b="1" kern="1200" dirty="0">
              <a:solidFill>
                <a:prstClr val="white"/>
              </a:solidFill>
              <a:latin typeface="微软雅黑" panose="020B0503020204020204" pitchFamily="34" charset="-122"/>
              <a:ea typeface="微软雅黑" panose="020B0503020204020204" pitchFamily="34" charset="-122"/>
              <a:cs typeface="+mn-cs"/>
            </a:rPr>
            <a:t>避障</a:t>
          </a:r>
        </a:p>
      </dsp:txBody>
      <dsp:txXfrm>
        <a:off x="4422724" y="1844817"/>
        <a:ext cx="2496804" cy="761220"/>
      </dsp:txXfrm>
    </dsp:sp>
    <dsp:sp modelId="{74B66279-6464-462A-BE90-8E14B0B03B3C}">
      <dsp:nvSpPr>
        <dsp:cNvPr id="0" name=""/>
        <dsp:cNvSpPr/>
      </dsp:nvSpPr>
      <dsp:spPr>
        <a:xfrm>
          <a:off x="4473534" y="2447537"/>
          <a:ext cx="2496804" cy="7612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zh-CN" altLang="en-US" sz="2200" b="1" kern="1200" dirty="0">
              <a:solidFill>
                <a:prstClr val="white"/>
              </a:solidFill>
              <a:latin typeface="微软雅黑" panose="020B0503020204020204" pitchFamily="34" charset="-122"/>
              <a:ea typeface="微软雅黑" panose="020B0503020204020204" pitchFamily="34" charset="-122"/>
              <a:cs typeface="+mn-cs"/>
            </a:rPr>
            <a:t>急刹车翻车</a:t>
          </a:r>
        </a:p>
      </dsp:txBody>
      <dsp:txXfrm>
        <a:off x="4473534" y="2447537"/>
        <a:ext cx="2496804" cy="761220"/>
      </dsp:txXfrm>
    </dsp:sp>
    <dsp:sp modelId="{CA64305E-4AD0-40C9-8F7A-42BF34FA5AE4}">
      <dsp:nvSpPr>
        <dsp:cNvPr id="0" name=""/>
        <dsp:cNvSpPr/>
      </dsp:nvSpPr>
      <dsp:spPr>
        <a:xfrm>
          <a:off x="4412187" y="3659735"/>
          <a:ext cx="2496804" cy="7612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zh-CN" altLang="en-US" sz="2200" b="1" kern="1200" dirty="0">
              <a:solidFill>
                <a:prstClr val="white"/>
              </a:solidFill>
              <a:latin typeface="微软雅黑" panose="020B0503020204020204" pitchFamily="34" charset="-122"/>
              <a:ea typeface="微软雅黑" panose="020B0503020204020204" pitchFamily="34" charset="-122"/>
              <a:cs typeface="+mn-cs"/>
            </a:rPr>
            <a:t>刹车片的完整度对安全的影响</a:t>
          </a:r>
        </a:p>
      </dsp:txBody>
      <dsp:txXfrm>
        <a:off x="4412187" y="3659735"/>
        <a:ext cx="2496804" cy="761220"/>
      </dsp:txXfrm>
    </dsp:sp>
    <dsp:sp modelId="{FAFDBEB2-6D6B-463A-9DA7-113C578B4425}">
      <dsp:nvSpPr>
        <dsp:cNvPr id="0" name=""/>
        <dsp:cNvSpPr/>
      </dsp:nvSpPr>
      <dsp:spPr>
        <a:xfrm>
          <a:off x="4473534" y="4765819"/>
          <a:ext cx="2496804" cy="7612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zh-CN" altLang="en-US" sz="2200" b="1" kern="1200" dirty="0">
              <a:solidFill>
                <a:prstClr val="white"/>
              </a:solidFill>
              <a:latin typeface="微软雅黑" panose="020B0503020204020204" pitchFamily="34" charset="-122"/>
              <a:ea typeface="微软雅黑" panose="020B0503020204020204" pitchFamily="34" charset="-122"/>
              <a:cs typeface="+mn-cs"/>
            </a:rPr>
            <a:t>坡道拐弯</a:t>
          </a:r>
        </a:p>
      </dsp:txBody>
      <dsp:txXfrm>
        <a:off x="4473534" y="4765819"/>
        <a:ext cx="2496804" cy="76122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8D523-4D3D-4F11-8579-2B4BF489780F}" type="datetimeFigureOut">
              <a:rPr lang="zh-CN" altLang="en-US" smtClean="0"/>
              <a:t>2021/5/29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0B82E-EF7D-4A61-B6BF-9954BCE8AF0C}" type="slidenum">
              <a:rPr lang="zh-CN" altLang="en-US" smtClean="0"/>
              <a:t>‹#›</a:t>
            </a:fld>
            <a:endParaRPr lang="zh-CN" altLang="en-US"/>
          </a:p>
        </p:txBody>
      </p:sp>
    </p:spTree>
    <p:extLst>
      <p:ext uri="{BB962C8B-B14F-4D97-AF65-F5344CB8AC3E}">
        <p14:creationId xmlns:p14="http://schemas.microsoft.com/office/powerpoint/2010/main" val="1701127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B48A77E-79FB-4BFF-B1F0-CFD29F30865E}" type="slidenum">
              <a:rPr lang="en-US" altLang="zh-CN" smtClean="0"/>
              <a:pPr/>
              <a:t>2</a:t>
            </a:fld>
            <a:endParaRPr lang="en-US" altLang="zh-CN"/>
          </a:p>
        </p:txBody>
      </p:sp>
    </p:spTree>
    <p:extLst>
      <p:ext uri="{BB962C8B-B14F-4D97-AF65-F5344CB8AC3E}">
        <p14:creationId xmlns:p14="http://schemas.microsoft.com/office/powerpoint/2010/main" val="239322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3</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dirty="0">
              <a:latin typeface="Arial" panose="020B0604020202020204" pitchFamily="34" charset="0"/>
            </a:endParaRPr>
          </a:p>
        </p:txBody>
      </p:sp>
    </p:spTree>
    <p:extLst>
      <p:ext uri="{BB962C8B-B14F-4D97-AF65-F5344CB8AC3E}">
        <p14:creationId xmlns:p14="http://schemas.microsoft.com/office/powerpoint/2010/main" val="1866152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4</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dirty="0">
              <a:latin typeface="Arial" panose="020B0604020202020204" pitchFamily="34" charset="0"/>
            </a:endParaRPr>
          </a:p>
        </p:txBody>
      </p:sp>
    </p:spTree>
    <p:extLst>
      <p:ext uri="{BB962C8B-B14F-4D97-AF65-F5344CB8AC3E}">
        <p14:creationId xmlns:p14="http://schemas.microsoft.com/office/powerpoint/2010/main" val="2381895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5</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dirty="0">
              <a:latin typeface="Arial" panose="020B0604020202020204" pitchFamily="34" charset="0"/>
            </a:endParaRPr>
          </a:p>
        </p:txBody>
      </p:sp>
    </p:spTree>
    <p:extLst>
      <p:ext uri="{BB962C8B-B14F-4D97-AF65-F5344CB8AC3E}">
        <p14:creationId xmlns:p14="http://schemas.microsoft.com/office/powerpoint/2010/main" val="4049279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6</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dirty="0">
              <a:latin typeface="Arial" panose="020B0604020202020204" pitchFamily="34" charset="0"/>
            </a:endParaRPr>
          </a:p>
        </p:txBody>
      </p:sp>
    </p:spTree>
    <p:extLst>
      <p:ext uri="{BB962C8B-B14F-4D97-AF65-F5344CB8AC3E}">
        <p14:creationId xmlns:p14="http://schemas.microsoft.com/office/powerpoint/2010/main" val="1514986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10</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511533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B48A77E-79FB-4BFF-B1F0-CFD29F30865E}" type="slidenum">
              <a:rPr lang="en-US" altLang="zh-CN" smtClean="0"/>
              <a:pPr/>
              <a:t>11</a:t>
            </a:fld>
            <a:endParaRPr lang="en-US" altLang="zh-CN"/>
          </a:p>
        </p:txBody>
      </p:sp>
    </p:spTree>
    <p:extLst>
      <p:ext uri="{BB962C8B-B14F-4D97-AF65-F5344CB8AC3E}">
        <p14:creationId xmlns:p14="http://schemas.microsoft.com/office/powerpoint/2010/main" val="3674837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B48A77E-79FB-4BFF-B1F0-CFD29F30865E}" type="slidenum">
              <a:rPr lang="en-US" altLang="zh-CN" smtClean="0"/>
              <a:pPr/>
              <a:t>12</a:t>
            </a:fld>
            <a:endParaRPr lang="en-US" altLang="zh-CN"/>
          </a:p>
        </p:txBody>
      </p:sp>
    </p:spTree>
    <p:extLst>
      <p:ext uri="{BB962C8B-B14F-4D97-AF65-F5344CB8AC3E}">
        <p14:creationId xmlns:p14="http://schemas.microsoft.com/office/powerpoint/2010/main" val="2458080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A77E-79FB-4BFF-B1F0-CFD29F30865E}" type="slidenum">
              <a:rPr lang="en-US" altLang="zh-CN" smtClean="0"/>
              <a:pPr/>
              <a:t>26</a:t>
            </a:fld>
            <a:endParaRPr lang="en-US" altLang="zh-CN"/>
          </a:p>
        </p:txBody>
      </p:sp>
    </p:spTree>
    <p:extLst>
      <p:ext uri="{BB962C8B-B14F-4D97-AF65-F5344CB8AC3E}">
        <p14:creationId xmlns:p14="http://schemas.microsoft.com/office/powerpoint/2010/main" val="21625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82600" y="352358"/>
            <a:ext cx="109728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0" bIns="72000"/>
          <a:lstStyle>
            <a:lvl1pPr algn="l" rtl="0" eaLnBrk="0" fontAlgn="base" hangingPunct="0">
              <a:spcBef>
                <a:spcPct val="0"/>
              </a:spcBef>
              <a:spcAft>
                <a:spcPct val="0"/>
              </a:spcAft>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lvl="0" algn="l"/>
            <a:r>
              <a:rPr lang="zh-CN" altLang="en-US"/>
              <a:t>单击此处编辑母版标题样式</a:t>
            </a:r>
          </a:p>
        </p:txBody>
      </p:sp>
    </p:spTree>
    <p:extLst>
      <p:ext uri="{BB962C8B-B14F-4D97-AF65-F5344CB8AC3E}">
        <p14:creationId xmlns:p14="http://schemas.microsoft.com/office/powerpoint/2010/main" val="46220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8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任意多边形 19">
            <a:extLst>
              <a:ext uri="{FF2B5EF4-FFF2-40B4-BE49-F238E27FC236}">
                <a16:creationId xmlns:a16="http://schemas.microsoft.com/office/drawing/2014/main" id="{97F35A0B-FE2F-4668-904C-CC63AD1F0FC2}"/>
              </a:ext>
            </a:extLst>
          </p:cNvPr>
          <p:cNvSpPr/>
          <p:nvPr userDrawn="1"/>
        </p:nvSpPr>
        <p:spPr>
          <a:xfrm rot="10800000">
            <a:off x="-5" y="198849"/>
            <a:ext cx="12196230" cy="1531133"/>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latin typeface="微软雅黑" panose="020B0503020204020204" pitchFamily="34" charset="-122"/>
              <a:ea typeface="微软雅黑" panose="020B0503020204020204" pitchFamily="34" charset="-122"/>
            </a:endParaRPr>
          </a:p>
        </p:txBody>
      </p:sp>
      <p:sp>
        <p:nvSpPr>
          <p:cNvPr id="8" name="任意多边形: 形状 7">
            <a:extLst>
              <a:ext uri="{FF2B5EF4-FFF2-40B4-BE49-F238E27FC236}">
                <a16:creationId xmlns:a16="http://schemas.microsoft.com/office/drawing/2014/main" id="{80D81BFD-B01F-4BB2-897E-BCF698B4D939}"/>
              </a:ext>
            </a:extLst>
          </p:cNvPr>
          <p:cNvSpPr/>
          <p:nvPr userDrawn="1"/>
        </p:nvSpPr>
        <p:spPr>
          <a:xfrm rot="10800000">
            <a:off x="0" y="-5"/>
            <a:ext cx="12192000" cy="1582061"/>
          </a:xfrm>
          <a:custGeom>
            <a:avLst/>
            <a:gdLst>
              <a:gd name="connsiteX0" fmla="*/ 12192000 w 12192000"/>
              <a:gd name="connsiteY0" fmla="*/ 1487914 h 1487914"/>
              <a:gd name="connsiteX1" fmla="*/ 0 w 12192000"/>
              <a:gd name="connsiteY1" fmla="*/ 1487914 h 1487914"/>
              <a:gd name="connsiteX2" fmla="*/ 0 w 12192000"/>
              <a:gd name="connsiteY2" fmla="*/ 464687 h 1487914"/>
              <a:gd name="connsiteX3" fmla="*/ 400424 w 12192000"/>
              <a:gd name="connsiteY3" fmla="*/ 531990 h 1487914"/>
              <a:gd name="connsiteX4" fmla="*/ 11146976 w 12192000"/>
              <a:gd name="connsiteY4" fmla="*/ 187933 h 1487914"/>
              <a:gd name="connsiteX5" fmla="*/ 11921298 w 12192000"/>
              <a:gd name="connsiteY5" fmla="*/ 53786 h 1487914"/>
              <a:gd name="connsiteX6" fmla="*/ 12192000 w 12192000"/>
              <a:gd name="connsiteY6" fmla="*/ 0 h 1487914"/>
              <a:gd name="connsiteX7" fmla="*/ 12192000 w 12192000"/>
              <a:gd name="connsiteY7" fmla="*/ 1487914 h 1487914"/>
              <a:gd name="connsiteX0" fmla="*/ 12192000 w 12192000"/>
              <a:gd name="connsiteY0" fmla="*/ 1487914 h 1487914"/>
              <a:gd name="connsiteX1" fmla="*/ 0 w 12192000"/>
              <a:gd name="connsiteY1" fmla="*/ 1487914 h 1487914"/>
              <a:gd name="connsiteX2" fmla="*/ 0 w 12192000"/>
              <a:gd name="connsiteY2" fmla="*/ 464687 h 1487914"/>
              <a:gd name="connsiteX3" fmla="*/ 11146976 w 12192000"/>
              <a:gd name="connsiteY3" fmla="*/ 187933 h 1487914"/>
              <a:gd name="connsiteX4" fmla="*/ 11921298 w 12192000"/>
              <a:gd name="connsiteY4" fmla="*/ 53786 h 1487914"/>
              <a:gd name="connsiteX5" fmla="*/ 12192000 w 12192000"/>
              <a:gd name="connsiteY5" fmla="*/ 0 h 1487914"/>
              <a:gd name="connsiteX6" fmla="*/ 12192000 w 12192000"/>
              <a:gd name="connsiteY6" fmla="*/ 1487914 h 1487914"/>
              <a:gd name="connsiteX0" fmla="*/ 12192000 w 12192000"/>
              <a:gd name="connsiteY0" fmla="*/ 1487914 h 1487914"/>
              <a:gd name="connsiteX1" fmla="*/ 0 w 12192000"/>
              <a:gd name="connsiteY1" fmla="*/ 1487914 h 1487914"/>
              <a:gd name="connsiteX2" fmla="*/ 0 w 12192000"/>
              <a:gd name="connsiteY2" fmla="*/ 464687 h 1487914"/>
              <a:gd name="connsiteX3" fmla="*/ 11146976 w 12192000"/>
              <a:gd name="connsiteY3" fmla="*/ 187933 h 1487914"/>
              <a:gd name="connsiteX4" fmla="*/ 11921298 w 12192000"/>
              <a:gd name="connsiteY4" fmla="*/ 53786 h 1487914"/>
              <a:gd name="connsiteX5" fmla="*/ 12192000 w 12192000"/>
              <a:gd name="connsiteY5" fmla="*/ 0 h 1487914"/>
              <a:gd name="connsiteX6" fmla="*/ 12192000 w 12192000"/>
              <a:gd name="connsiteY6" fmla="*/ 1487914 h 1487914"/>
              <a:gd name="connsiteX0" fmla="*/ 12192000 w 12192000"/>
              <a:gd name="connsiteY0" fmla="*/ 1487914 h 1487914"/>
              <a:gd name="connsiteX1" fmla="*/ 0 w 12192000"/>
              <a:gd name="connsiteY1" fmla="*/ 1487914 h 1487914"/>
              <a:gd name="connsiteX2" fmla="*/ 0 w 12192000"/>
              <a:gd name="connsiteY2" fmla="*/ 464687 h 1487914"/>
              <a:gd name="connsiteX3" fmla="*/ 11146976 w 12192000"/>
              <a:gd name="connsiteY3" fmla="*/ 187933 h 1487914"/>
              <a:gd name="connsiteX4" fmla="*/ 11921298 w 12192000"/>
              <a:gd name="connsiteY4" fmla="*/ 53786 h 1487914"/>
              <a:gd name="connsiteX5" fmla="*/ 12192000 w 12192000"/>
              <a:gd name="connsiteY5" fmla="*/ 0 h 1487914"/>
              <a:gd name="connsiteX6" fmla="*/ 12192000 w 12192000"/>
              <a:gd name="connsiteY6" fmla="*/ 1487914 h 1487914"/>
              <a:gd name="connsiteX0" fmla="*/ 12192000 w 12366837"/>
              <a:gd name="connsiteY0" fmla="*/ 1560914 h 1560914"/>
              <a:gd name="connsiteX1" fmla="*/ 0 w 12366837"/>
              <a:gd name="connsiteY1" fmla="*/ 1560914 h 1560914"/>
              <a:gd name="connsiteX2" fmla="*/ 0 w 12366837"/>
              <a:gd name="connsiteY2" fmla="*/ 537687 h 1560914"/>
              <a:gd name="connsiteX3" fmla="*/ 11146976 w 12366837"/>
              <a:gd name="connsiteY3" fmla="*/ 260933 h 1560914"/>
              <a:gd name="connsiteX4" fmla="*/ 12192000 w 12366837"/>
              <a:gd name="connsiteY4" fmla="*/ 73000 h 1560914"/>
              <a:gd name="connsiteX5" fmla="*/ 12192000 w 12366837"/>
              <a:gd name="connsiteY5" fmla="*/ 1560914 h 1560914"/>
              <a:gd name="connsiteX0" fmla="*/ 12192000 w 12192000"/>
              <a:gd name="connsiteY0" fmla="*/ 1575972 h 1575972"/>
              <a:gd name="connsiteX1" fmla="*/ 0 w 12192000"/>
              <a:gd name="connsiteY1" fmla="*/ 1575972 h 1575972"/>
              <a:gd name="connsiteX2" fmla="*/ 0 w 12192000"/>
              <a:gd name="connsiteY2" fmla="*/ 552745 h 1575972"/>
              <a:gd name="connsiteX3" fmla="*/ 11146976 w 12192000"/>
              <a:gd name="connsiteY3" fmla="*/ 275991 h 1575972"/>
              <a:gd name="connsiteX4" fmla="*/ 12192000 w 12192000"/>
              <a:gd name="connsiteY4" fmla="*/ 88058 h 1575972"/>
              <a:gd name="connsiteX5" fmla="*/ 12192000 w 12192000"/>
              <a:gd name="connsiteY5" fmla="*/ 1575972 h 1575972"/>
              <a:gd name="connsiteX0" fmla="*/ 12192000 w 12192000"/>
              <a:gd name="connsiteY0" fmla="*/ 1487914 h 1487914"/>
              <a:gd name="connsiteX1" fmla="*/ 0 w 12192000"/>
              <a:gd name="connsiteY1" fmla="*/ 1487914 h 1487914"/>
              <a:gd name="connsiteX2" fmla="*/ 0 w 12192000"/>
              <a:gd name="connsiteY2" fmla="*/ 464687 h 1487914"/>
              <a:gd name="connsiteX3" fmla="*/ 12192000 w 12192000"/>
              <a:gd name="connsiteY3" fmla="*/ 0 h 1487914"/>
              <a:gd name="connsiteX4" fmla="*/ 12192000 w 12192000"/>
              <a:gd name="connsiteY4" fmla="*/ 1487914 h 1487914"/>
              <a:gd name="connsiteX0" fmla="*/ 12192000 w 12192000"/>
              <a:gd name="connsiteY0" fmla="*/ 1487914 h 1487914"/>
              <a:gd name="connsiteX1" fmla="*/ 0 w 12192000"/>
              <a:gd name="connsiteY1" fmla="*/ 1487914 h 1487914"/>
              <a:gd name="connsiteX2" fmla="*/ 0 w 12192000"/>
              <a:gd name="connsiteY2" fmla="*/ 464687 h 1487914"/>
              <a:gd name="connsiteX3" fmla="*/ 12192000 w 12192000"/>
              <a:gd name="connsiteY3" fmla="*/ 0 h 1487914"/>
              <a:gd name="connsiteX4" fmla="*/ 12192000 w 12192000"/>
              <a:gd name="connsiteY4" fmla="*/ 1487914 h 1487914"/>
              <a:gd name="connsiteX0" fmla="*/ 12192000 w 12192000"/>
              <a:gd name="connsiteY0" fmla="*/ 1487914 h 1487914"/>
              <a:gd name="connsiteX1" fmla="*/ 0 w 12192000"/>
              <a:gd name="connsiteY1" fmla="*/ 1487914 h 1487914"/>
              <a:gd name="connsiteX2" fmla="*/ 0 w 12192000"/>
              <a:gd name="connsiteY2" fmla="*/ 464687 h 1487914"/>
              <a:gd name="connsiteX3" fmla="*/ 12192000 w 12192000"/>
              <a:gd name="connsiteY3" fmla="*/ 0 h 1487914"/>
              <a:gd name="connsiteX4" fmla="*/ 12192000 w 12192000"/>
              <a:gd name="connsiteY4" fmla="*/ 1487914 h 1487914"/>
              <a:gd name="connsiteX0" fmla="*/ 12192000 w 12192000"/>
              <a:gd name="connsiteY0" fmla="*/ 1487914 h 1487914"/>
              <a:gd name="connsiteX1" fmla="*/ 0 w 12192000"/>
              <a:gd name="connsiteY1" fmla="*/ 1487914 h 1487914"/>
              <a:gd name="connsiteX2" fmla="*/ 0 w 12192000"/>
              <a:gd name="connsiteY2" fmla="*/ 464687 h 1487914"/>
              <a:gd name="connsiteX3" fmla="*/ 12192000 w 12192000"/>
              <a:gd name="connsiteY3" fmla="*/ 0 h 1487914"/>
              <a:gd name="connsiteX4" fmla="*/ 12192000 w 12192000"/>
              <a:gd name="connsiteY4" fmla="*/ 1487914 h 1487914"/>
              <a:gd name="connsiteX0" fmla="*/ 12192000 w 12192000"/>
              <a:gd name="connsiteY0" fmla="*/ 1487914 h 1487914"/>
              <a:gd name="connsiteX1" fmla="*/ 0 w 12192000"/>
              <a:gd name="connsiteY1" fmla="*/ 1487914 h 1487914"/>
              <a:gd name="connsiteX2" fmla="*/ 0 w 12192000"/>
              <a:gd name="connsiteY2" fmla="*/ 464687 h 1487914"/>
              <a:gd name="connsiteX3" fmla="*/ 12192000 w 12192000"/>
              <a:gd name="connsiteY3" fmla="*/ 0 h 1487914"/>
              <a:gd name="connsiteX4" fmla="*/ 12192000 w 12192000"/>
              <a:gd name="connsiteY4" fmla="*/ 1487914 h 1487914"/>
              <a:gd name="connsiteX0" fmla="*/ 12192000 w 12192000"/>
              <a:gd name="connsiteY0" fmla="*/ 1487914 h 1487914"/>
              <a:gd name="connsiteX1" fmla="*/ 0 w 12192000"/>
              <a:gd name="connsiteY1" fmla="*/ 1487914 h 1487914"/>
              <a:gd name="connsiteX2" fmla="*/ 0 w 12192000"/>
              <a:gd name="connsiteY2" fmla="*/ 464687 h 1487914"/>
              <a:gd name="connsiteX3" fmla="*/ 12192000 w 12192000"/>
              <a:gd name="connsiteY3" fmla="*/ 0 h 1487914"/>
              <a:gd name="connsiteX4" fmla="*/ 12192000 w 12192000"/>
              <a:gd name="connsiteY4" fmla="*/ 1487914 h 148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487914">
                <a:moveTo>
                  <a:pt x="12192000" y="1487914"/>
                </a:moveTo>
                <a:lnTo>
                  <a:pt x="0" y="1487914"/>
                </a:lnTo>
                <a:lnTo>
                  <a:pt x="0" y="464687"/>
                </a:lnTo>
                <a:cubicBezTo>
                  <a:pt x="1770742" y="740031"/>
                  <a:pt x="7460343" y="1105009"/>
                  <a:pt x="12192000" y="0"/>
                </a:cubicBezTo>
                <a:lnTo>
                  <a:pt x="12192000" y="1487914"/>
                </a:lnTo>
                <a:close/>
              </a:path>
            </a:pathLst>
          </a:custGeom>
          <a:solidFill>
            <a:srgbClr val="F5F5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dirty="0">
              <a:ea typeface="微软雅黑" panose="020B0503020204020204" pitchFamily="34" charset="-122"/>
            </a:endParaRPr>
          </a:p>
        </p:txBody>
      </p:sp>
      <p:grpSp>
        <p:nvGrpSpPr>
          <p:cNvPr id="9" name="组合 8">
            <a:extLst>
              <a:ext uri="{FF2B5EF4-FFF2-40B4-BE49-F238E27FC236}">
                <a16:creationId xmlns:a16="http://schemas.microsoft.com/office/drawing/2014/main" id="{B749DFC0-FAEE-4545-9C02-DA31A7AFB7A0}"/>
              </a:ext>
            </a:extLst>
          </p:cNvPr>
          <p:cNvGrpSpPr/>
          <p:nvPr userDrawn="1"/>
        </p:nvGrpSpPr>
        <p:grpSpPr>
          <a:xfrm>
            <a:off x="-4231" y="6172200"/>
            <a:ext cx="12196231" cy="685800"/>
            <a:chOff x="1" y="3265418"/>
            <a:chExt cx="9143999" cy="2219421"/>
          </a:xfrm>
        </p:grpSpPr>
        <p:sp>
          <p:nvSpPr>
            <p:cNvPr id="10" name="任意多边形 14">
              <a:extLst>
                <a:ext uri="{FF2B5EF4-FFF2-40B4-BE49-F238E27FC236}">
                  <a16:creationId xmlns:a16="http://schemas.microsoft.com/office/drawing/2014/main" id="{ECD6A4BE-4C40-4FCB-A980-DE2DC4E997E3}"/>
                </a:ext>
              </a:extLst>
            </p:cNvPr>
            <p:cNvSpPr/>
            <p:nvPr/>
          </p:nvSpPr>
          <p:spPr>
            <a:xfrm>
              <a:off x="1" y="3265418"/>
              <a:ext cx="9143999" cy="2041136"/>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latin typeface="微软雅黑" panose="020B0503020204020204" pitchFamily="34" charset="-122"/>
                <a:ea typeface="微软雅黑" panose="020B0503020204020204" pitchFamily="34" charset="-122"/>
              </a:endParaRPr>
            </a:p>
          </p:txBody>
        </p:sp>
        <p:sp>
          <p:nvSpPr>
            <p:cNvPr id="11" name="任意多边形 17">
              <a:extLst>
                <a:ext uri="{FF2B5EF4-FFF2-40B4-BE49-F238E27FC236}">
                  <a16:creationId xmlns:a16="http://schemas.microsoft.com/office/drawing/2014/main" id="{78751DE8-0FF8-49B0-B7A7-EDEB91E34469}"/>
                </a:ext>
              </a:extLst>
            </p:cNvPr>
            <p:cNvSpPr/>
            <p:nvPr/>
          </p:nvSpPr>
          <p:spPr>
            <a:xfrm>
              <a:off x="1" y="3850390"/>
              <a:ext cx="9143999" cy="1634449"/>
            </a:xfrm>
            <a:custGeom>
              <a:avLst/>
              <a:gdLst>
                <a:gd name="connsiteX0" fmla="*/ 9143999 w 9143999"/>
                <a:gd name="connsiteY0" fmla="*/ 0 h 3478011"/>
                <a:gd name="connsiteX1" fmla="*/ 9143999 w 9143999"/>
                <a:gd name="connsiteY1" fmla="*/ 1393716 h 3478011"/>
                <a:gd name="connsiteX2" fmla="*/ 9143999 w 9143999"/>
                <a:gd name="connsiteY2" fmla="*/ 1513865 h 3478011"/>
                <a:gd name="connsiteX3" fmla="*/ 9143999 w 9143999"/>
                <a:gd name="connsiteY3" fmla="*/ 3478011 h 3478011"/>
                <a:gd name="connsiteX4" fmla="*/ 0 w 9143999"/>
                <a:gd name="connsiteY4" fmla="*/ 3478011 h 3478011"/>
                <a:gd name="connsiteX5" fmla="*/ 0 w 9143999"/>
                <a:gd name="connsiteY5" fmla="*/ 1513865 h 3478011"/>
                <a:gd name="connsiteX6" fmla="*/ 0 w 9143999"/>
                <a:gd name="connsiteY6" fmla="*/ 1393716 h 3478011"/>
                <a:gd name="connsiteX7" fmla="*/ 0 w 9143999"/>
                <a:gd name="connsiteY7" fmla="*/ 846204 h 3478011"/>
                <a:gd name="connsiteX8" fmla="*/ 303379 w 9143999"/>
                <a:gd name="connsiteY8" fmla="*/ 970246 h 3478011"/>
                <a:gd name="connsiteX9" fmla="*/ 8360497 w 9143999"/>
                <a:gd name="connsiteY9" fmla="*/ 342756 h 3478011"/>
                <a:gd name="connsiteX10" fmla="*/ 8941037 w 9143999"/>
                <a:gd name="connsiteY10" fmla="*/ 98098 h 3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478011">
                  <a:moveTo>
                    <a:pt x="9143999" y="0"/>
                  </a:moveTo>
                  <a:lnTo>
                    <a:pt x="9143999" y="1393716"/>
                  </a:lnTo>
                  <a:lnTo>
                    <a:pt x="9143999" y="1513865"/>
                  </a:lnTo>
                  <a:lnTo>
                    <a:pt x="9143999" y="3478011"/>
                  </a:lnTo>
                  <a:lnTo>
                    <a:pt x="0" y="3478011"/>
                  </a:lnTo>
                  <a:lnTo>
                    <a:pt x="0" y="1513865"/>
                  </a:lnTo>
                  <a:lnTo>
                    <a:pt x="0" y="1393716"/>
                  </a:lnTo>
                  <a:lnTo>
                    <a:pt x="0" y="846204"/>
                  </a:lnTo>
                  <a:lnTo>
                    <a:pt x="303379" y="970246"/>
                  </a:lnTo>
                  <a:cubicBezTo>
                    <a:pt x="2685816" y="1852356"/>
                    <a:pt x="6241504" y="1135756"/>
                    <a:pt x="8360497" y="342756"/>
                  </a:cubicBezTo>
                  <a:cubicBezTo>
                    <a:pt x="8544757" y="273800"/>
                    <a:pt x="8739002" y="191802"/>
                    <a:pt x="8941037" y="98098"/>
                  </a:cubicBezTo>
                  <a:close/>
                </a:path>
              </a:pathLst>
            </a:custGeom>
            <a:solidFill>
              <a:srgbClr val="F5F5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ea typeface="微软雅黑" panose="020B0503020204020204" pitchFamily="34" charset="-122"/>
              </a:endParaRPr>
            </a:p>
          </p:txBody>
        </p:sp>
      </p:grpSp>
      <p:pic>
        <p:nvPicPr>
          <p:cNvPr id="3" name="图片 2">
            <a:extLst>
              <a:ext uri="{FF2B5EF4-FFF2-40B4-BE49-F238E27FC236}">
                <a16:creationId xmlns:a16="http://schemas.microsoft.com/office/drawing/2014/main" id="{273E777E-90D5-46F1-9FF2-51FCA1148F8B}"/>
              </a:ext>
            </a:extLst>
          </p:cNvPr>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11049000" y="203200"/>
            <a:ext cx="584200" cy="584200"/>
          </a:xfrm>
          <a:prstGeom prst="rect">
            <a:avLst/>
          </a:prstGeom>
        </p:spPr>
      </p:pic>
    </p:spTree>
    <p:extLst>
      <p:ext uri="{BB962C8B-B14F-4D97-AF65-F5344CB8AC3E}">
        <p14:creationId xmlns:p14="http://schemas.microsoft.com/office/powerpoint/2010/main" val="2901148439"/>
      </p:ext>
    </p:extLst>
  </p:cSld>
  <p:clrMap bg1="lt1" tx1="dk1" bg2="lt2" tx2="dk2" accent1="accent1" accent2="accent2" accent3="accent3" accent4="accent4" accent5="accent5" accent6="accent6" hlink="hlink" folHlink="folHlink"/>
  <p:sldLayoutIdLst>
    <p:sldLayoutId id="2147483703" r:id="rId1"/>
    <p:sldLayoutId id="214748370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33" userDrawn="1">
          <p15:clr>
            <a:srgbClr val="F26B43"/>
          </p15:clr>
        </p15:guide>
        <p15:guide id="2" pos="34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webp"/><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E03129-D463-4B10-8CF0-21D129D00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342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a:extLst>
              <a:ext uri="{FF2B5EF4-FFF2-40B4-BE49-F238E27FC236}">
                <a16:creationId xmlns:a16="http://schemas.microsoft.com/office/drawing/2014/main" id="{89F823EF-0721-448F-B5C1-B945375231E6}"/>
              </a:ext>
            </a:extLst>
          </p:cNvPr>
          <p:cNvGrpSpPr/>
          <p:nvPr/>
        </p:nvGrpSpPr>
        <p:grpSpPr>
          <a:xfrm>
            <a:off x="0" y="3124200"/>
            <a:ext cx="12192000" cy="3733800"/>
            <a:chOff x="0" y="3312958"/>
            <a:chExt cx="12192000" cy="3830792"/>
          </a:xfrm>
        </p:grpSpPr>
        <p:sp>
          <p:nvSpPr>
            <p:cNvPr id="23" name="任意多边形: 形状 22">
              <a:extLst>
                <a:ext uri="{FF2B5EF4-FFF2-40B4-BE49-F238E27FC236}">
                  <a16:creationId xmlns:a16="http://schemas.microsoft.com/office/drawing/2014/main" id="{7842A79C-4014-419F-939E-93F9E3B2379D}"/>
                </a:ext>
              </a:extLst>
            </p:cNvPr>
            <p:cNvSpPr/>
            <p:nvPr/>
          </p:nvSpPr>
          <p:spPr>
            <a:xfrm flipH="1">
              <a:off x="0" y="3312958"/>
              <a:ext cx="12192000" cy="1725442"/>
            </a:xfrm>
            <a:custGeom>
              <a:avLst/>
              <a:gdLst>
                <a:gd name="connsiteX0" fmla="*/ 12192000 w 12192000"/>
                <a:gd name="connsiteY0" fmla="*/ 1085850 h 2432050"/>
                <a:gd name="connsiteX1" fmla="*/ 12192000 w 12192000"/>
                <a:gd name="connsiteY1" fmla="*/ 921385 h 2432050"/>
                <a:gd name="connsiteX2" fmla="*/ 6939915 w 12192000"/>
                <a:gd name="connsiteY2" fmla="*/ 2085975 h 2432050"/>
                <a:gd name="connsiteX3" fmla="*/ 0 w 12192000"/>
                <a:gd name="connsiteY3" fmla="*/ 0 h 2432050"/>
                <a:gd name="connsiteX4" fmla="*/ 0 w 12192000"/>
                <a:gd name="connsiteY4" fmla="*/ 1098550 h 2432050"/>
                <a:gd name="connsiteX5" fmla="*/ 6022975 w 12192000"/>
                <a:gd name="connsiteY5" fmla="*/ 2435860 h 2432050"/>
                <a:gd name="connsiteX6" fmla="*/ 12192000 w 12192000"/>
                <a:gd name="connsiteY6" fmla="*/ 1085850 h 243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432050">
                  <a:moveTo>
                    <a:pt x="12192000" y="1085850"/>
                  </a:moveTo>
                  <a:lnTo>
                    <a:pt x="12192000" y="921385"/>
                  </a:lnTo>
                  <a:cubicBezTo>
                    <a:pt x="10547985" y="1675765"/>
                    <a:pt x="8780780" y="2085975"/>
                    <a:pt x="6939915" y="2085975"/>
                  </a:cubicBezTo>
                  <a:cubicBezTo>
                    <a:pt x="4451350" y="2085975"/>
                    <a:pt x="2096135" y="1336040"/>
                    <a:pt x="0" y="0"/>
                  </a:cubicBezTo>
                  <a:lnTo>
                    <a:pt x="0" y="1098550"/>
                  </a:lnTo>
                  <a:cubicBezTo>
                    <a:pt x="1849120" y="1959610"/>
                    <a:pt x="3884930" y="2435860"/>
                    <a:pt x="6022975" y="2435860"/>
                  </a:cubicBezTo>
                  <a:cubicBezTo>
                    <a:pt x="8217535" y="2436495"/>
                    <a:pt x="10935335" y="1819275"/>
                    <a:pt x="12192000" y="1085850"/>
                  </a:cubicBezTo>
                  <a:close/>
                </a:path>
              </a:pathLst>
            </a:custGeom>
            <a:solidFill>
              <a:schemeClr val="accent1">
                <a:alpha val="80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2400" kern="0">
                <a:solidFill>
                  <a:prstClr val="white"/>
                </a:solidFill>
                <a:latin typeface="微软雅黑" panose="020B0503020204020204" pitchFamily="34" charset="-122"/>
                <a:ea typeface="黑体" panose="02010609060101010101" pitchFamily="49" charset="-122"/>
              </a:endParaRPr>
            </a:p>
          </p:txBody>
        </p:sp>
        <p:sp>
          <p:nvSpPr>
            <p:cNvPr id="20" name="任意多边形: 形状 19">
              <a:extLst>
                <a:ext uri="{FF2B5EF4-FFF2-40B4-BE49-F238E27FC236}">
                  <a16:creationId xmlns:a16="http://schemas.microsoft.com/office/drawing/2014/main" id="{0ED815D2-6843-4633-BFAB-D0B4D03CA4A4}"/>
                </a:ext>
              </a:extLst>
            </p:cNvPr>
            <p:cNvSpPr/>
            <p:nvPr/>
          </p:nvSpPr>
          <p:spPr>
            <a:xfrm flipH="1">
              <a:off x="0" y="4054548"/>
              <a:ext cx="12192000" cy="3089202"/>
            </a:xfrm>
            <a:custGeom>
              <a:avLst/>
              <a:gdLst>
                <a:gd name="connsiteX0" fmla="*/ 12191368 w 12192000"/>
                <a:gd name="connsiteY0" fmla="*/ 0 h 3089202"/>
                <a:gd name="connsiteX1" fmla="*/ 12069968 w 12192000"/>
                <a:gd name="connsiteY1" fmla="*/ 48278 h 3089202"/>
                <a:gd name="connsiteX2" fmla="*/ 6022975 w 12192000"/>
                <a:gd name="connsiteY2" fmla="*/ 957527 h 3089202"/>
                <a:gd name="connsiteX3" fmla="*/ 0 w 12192000"/>
                <a:gd name="connsiteY3" fmla="*/ 8759 h 3089202"/>
                <a:gd name="connsiteX4" fmla="*/ 0 w 12192000"/>
                <a:gd name="connsiteY4" fmla="*/ 3089202 h 3089202"/>
                <a:gd name="connsiteX5" fmla="*/ 12192000 w 12192000"/>
                <a:gd name="connsiteY5" fmla="*/ 3089202 h 3089202"/>
                <a:gd name="connsiteX6" fmla="*/ 12191368 w 12192000"/>
                <a:gd name="connsiteY6" fmla="*/ 0 h 308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089202">
                  <a:moveTo>
                    <a:pt x="12191368" y="0"/>
                  </a:moveTo>
                  <a:lnTo>
                    <a:pt x="12069968" y="48278"/>
                  </a:lnTo>
                  <a:cubicBezTo>
                    <a:pt x="10765984" y="547025"/>
                    <a:pt x="8148955" y="957964"/>
                    <a:pt x="6022975" y="957527"/>
                  </a:cubicBezTo>
                  <a:cubicBezTo>
                    <a:pt x="3884930" y="957527"/>
                    <a:pt x="1849120" y="619647"/>
                    <a:pt x="0" y="8759"/>
                  </a:cubicBezTo>
                  <a:lnTo>
                    <a:pt x="0" y="3089202"/>
                  </a:lnTo>
                  <a:lnTo>
                    <a:pt x="12192000" y="3089202"/>
                  </a:lnTo>
                  <a:lnTo>
                    <a:pt x="12191368" y="0"/>
                  </a:lnTo>
                  <a:close/>
                </a:path>
              </a:pathLst>
            </a:custGeom>
            <a:solidFill>
              <a:schemeClr val="bg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2400" kern="0">
                <a:solidFill>
                  <a:prstClr val="white"/>
                </a:solidFill>
                <a:latin typeface="微软雅黑" panose="020B0503020204020204" pitchFamily="34" charset="-122"/>
                <a:ea typeface="黑体" panose="02010609060101010101" pitchFamily="49" charset="-122"/>
              </a:endParaRPr>
            </a:p>
          </p:txBody>
        </p:sp>
      </p:grpSp>
      <p:sp>
        <p:nvSpPr>
          <p:cNvPr id="13" name="文本框 12">
            <a:extLst>
              <a:ext uri="{FF2B5EF4-FFF2-40B4-BE49-F238E27FC236}">
                <a16:creationId xmlns:a16="http://schemas.microsoft.com/office/drawing/2014/main" id="{2D333133-B779-4DA1-80BA-DF6BFCB972EA}"/>
              </a:ext>
            </a:extLst>
          </p:cNvPr>
          <p:cNvSpPr txBox="1"/>
          <p:nvPr/>
        </p:nvSpPr>
        <p:spPr>
          <a:xfrm>
            <a:off x="609600" y="5894943"/>
            <a:ext cx="4570482" cy="625171"/>
          </a:xfrm>
          <a:prstGeom prst="rect">
            <a:avLst/>
          </a:prstGeom>
          <a:noFill/>
        </p:spPr>
        <p:txBody>
          <a:bodyPr wrap="square" rtlCol="0">
            <a:spAutoFit/>
          </a:bodyPr>
          <a:lstStyle/>
          <a:p>
            <a:pPr>
              <a:lnSpc>
                <a:spcPct val="130000"/>
              </a:lnSpc>
            </a:pPr>
            <a:r>
              <a:rPr lang="zh-CN" altLang="zh-CN" sz="1400" dirty="0">
                <a:solidFill>
                  <a:schemeClr val="bg1">
                    <a:lumMod val="50000"/>
                  </a:schemeClr>
                </a:solidFill>
                <a:latin typeface="微软雅黑" panose="020B0503020204020204" pitchFamily="34" charset="-122"/>
                <a:ea typeface="微软雅黑" panose="020B0503020204020204" pitchFamily="34" charset="-122"/>
              </a:rPr>
              <a:t>对自行车的行驶方式与安全问题的力学分析</a:t>
            </a:r>
            <a:endParaRPr lang="en-US" altLang="zh-CN"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成员：杨博涵  余翔  俞承霖  许戈宇     指导：罗老师</a:t>
            </a:r>
          </a:p>
        </p:txBody>
      </p:sp>
      <p:sp>
        <p:nvSpPr>
          <p:cNvPr id="14" name="文本框 13">
            <a:extLst>
              <a:ext uri="{FF2B5EF4-FFF2-40B4-BE49-F238E27FC236}">
                <a16:creationId xmlns:a16="http://schemas.microsoft.com/office/drawing/2014/main" id="{97791BA2-8CEC-4F32-AD60-C7C15DC4AB94}"/>
              </a:ext>
            </a:extLst>
          </p:cNvPr>
          <p:cNvSpPr txBox="1"/>
          <p:nvPr/>
        </p:nvSpPr>
        <p:spPr>
          <a:xfrm>
            <a:off x="609600" y="5135560"/>
            <a:ext cx="5724644" cy="646331"/>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itchFamily="34" charset="-122"/>
                <a:ea typeface="微软雅黑"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charset="0"/>
                <a:ea typeface="宋体" charset="-122"/>
              </a:defRPr>
            </a:lvl6pPr>
            <a:lvl7pPr marL="914400" algn="r" fontAlgn="base">
              <a:spcBef>
                <a:spcPct val="0"/>
              </a:spcBef>
              <a:spcAft>
                <a:spcPct val="0"/>
              </a:spcAft>
              <a:defRPr>
                <a:latin typeface="Arial" charset="0"/>
                <a:ea typeface="宋体" charset="-122"/>
              </a:defRPr>
            </a:lvl7pPr>
            <a:lvl8pPr marL="1371600" algn="r" fontAlgn="base">
              <a:spcBef>
                <a:spcPct val="0"/>
              </a:spcBef>
              <a:spcAft>
                <a:spcPct val="0"/>
              </a:spcAft>
              <a:defRPr>
                <a:latin typeface="Arial" charset="0"/>
                <a:ea typeface="宋体" charset="-122"/>
              </a:defRPr>
            </a:lvl8pPr>
            <a:lvl9pPr marL="1828800" algn="r" fontAlgn="base">
              <a:spcBef>
                <a:spcPct val="0"/>
              </a:spcBef>
              <a:spcAft>
                <a:spcPct val="0"/>
              </a:spcAft>
              <a:defRPr>
                <a:latin typeface="Arial" charset="0"/>
                <a:ea typeface="宋体" charset="-122"/>
              </a:defRPr>
            </a:lvl9pPr>
          </a:lstStyle>
          <a:p>
            <a:r>
              <a:rPr lang="zh-CN" altLang="en-US" sz="3600" dirty="0">
                <a:sym typeface="微软雅黑" panose="020B0503020204020204" pitchFamily="34" charset="-122"/>
              </a:rPr>
              <a:t>科学与社会研讨课终期报告</a:t>
            </a:r>
          </a:p>
        </p:txBody>
      </p:sp>
      <p:pic>
        <p:nvPicPr>
          <p:cNvPr id="6" name="图片 5">
            <a:extLst>
              <a:ext uri="{FF2B5EF4-FFF2-40B4-BE49-F238E27FC236}">
                <a16:creationId xmlns:a16="http://schemas.microsoft.com/office/drawing/2014/main" id="{FA918BAC-6356-4FB8-8E6D-78B4F48E89D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0160000" y="4889500"/>
            <a:ext cx="1524000" cy="1524000"/>
          </a:xfrm>
          <a:prstGeom prst="rect">
            <a:avLst/>
          </a:prstGeom>
        </p:spPr>
      </p:pic>
    </p:spTree>
    <p:extLst>
      <p:ext uri="{BB962C8B-B14F-4D97-AF65-F5344CB8AC3E}">
        <p14:creationId xmlns:p14="http://schemas.microsoft.com/office/powerpoint/2010/main" val="406870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3"/>
          <p:cNvSpPr txBox="1"/>
          <p:nvPr/>
        </p:nvSpPr>
        <p:spPr bwMode="auto">
          <a:xfrm>
            <a:off x="3587562" y="2827194"/>
            <a:ext cx="5237122" cy="2120902"/>
          </a:xfrm>
          <a:prstGeom prst="rect">
            <a:avLst/>
          </a:prstGeom>
          <a:noFill/>
        </p:spPr>
        <p:txBody>
          <a:bodyPr wrap="square">
            <a:spAutoFit/>
          </a:bodyPr>
          <a:lstStyle/>
          <a:p>
            <a:pPr>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超过</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30%</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的受调查同学骑车有发生过事故，近</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20%</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在科大发生过。可见骑行安全的重要性是我们不可忽视的。其中很多都有不良的汽车习惯，因此，我们将从力学角度分析到底什么样的骑行才是安全的。</a:t>
            </a:r>
          </a:p>
        </p:txBody>
      </p:sp>
      <p:grpSp>
        <p:nvGrpSpPr>
          <p:cNvPr id="6" name="组合 5"/>
          <p:cNvGrpSpPr/>
          <p:nvPr/>
        </p:nvGrpSpPr>
        <p:grpSpPr>
          <a:xfrm>
            <a:off x="9240371" y="4399434"/>
            <a:ext cx="1000579" cy="756052"/>
            <a:chOff x="6064404" y="4596276"/>
            <a:chExt cx="1048741" cy="792444"/>
          </a:xfrm>
          <a:solidFill>
            <a:schemeClr val="bg1">
              <a:lumMod val="85000"/>
            </a:schemeClr>
          </a:solidFill>
        </p:grpSpPr>
        <p:sp>
          <p:nvSpPr>
            <p:cNvPr id="54" name="文本框 53"/>
            <p:cNvSpPr txBox="1"/>
            <p:nvPr/>
          </p:nvSpPr>
          <p:spPr bwMode="auto">
            <a:xfrm>
              <a:off x="6064404" y="4596276"/>
              <a:ext cx="478471" cy="792444"/>
            </a:xfrm>
            <a:custGeom>
              <a:avLst/>
              <a:gdLst/>
              <a:ahLst/>
              <a:cxnLst/>
              <a:rect l="l" t="t" r="r" b="b"/>
              <a:pathLst>
                <a:path w="478471" h="792444">
                  <a:moveTo>
                    <a:pt x="46549" y="0"/>
                  </a:moveTo>
                  <a:lnTo>
                    <a:pt x="478471" y="0"/>
                  </a:lnTo>
                  <a:lnTo>
                    <a:pt x="478471" y="395573"/>
                  </a:lnTo>
                  <a:lnTo>
                    <a:pt x="193243" y="792444"/>
                  </a:lnTo>
                  <a:lnTo>
                    <a:pt x="0" y="792444"/>
                  </a:lnTo>
                  <a:lnTo>
                    <a:pt x="232744" y="420053"/>
                  </a:lnTo>
                  <a:lnTo>
                    <a:pt x="46549" y="420053"/>
                  </a:lnTo>
                  <a:lnTo>
                    <a:pt x="465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defRPr sz="9600" b="1">
                  <a:solidFill>
                    <a:srgbClr val="C00000"/>
                  </a:solidFill>
                  <a:latin typeface="CJNgaiHKS-Bold" pitchFamily="50" charset="-128"/>
                  <a:ea typeface="CJNgaiHKS-Bold" pitchFamily="50" charset="-128"/>
                </a:defRPr>
              </a:lvl1pPr>
            </a:lstStyle>
            <a:p>
              <a:pPr algn="r">
                <a:defRPr/>
              </a:pPr>
              <a:endParaRPr lang="zh-CN" altLang="en-US" sz="23900" kern="0" dirty="0">
                <a:solidFill>
                  <a:schemeClr val="bg1">
                    <a:lumMod val="8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文本框 49"/>
            <p:cNvSpPr txBox="1"/>
            <p:nvPr/>
          </p:nvSpPr>
          <p:spPr bwMode="auto">
            <a:xfrm>
              <a:off x="6634674" y="4596276"/>
              <a:ext cx="478471" cy="792444"/>
            </a:xfrm>
            <a:custGeom>
              <a:avLst/>
              <a:gdLst/>
              <a:ahLst/>
              <a:cxnLst/>
              <a:rect l="l" t="t" r="r" b="b"/>
              <a:pathLst>
                <a:path w="478471" h="792444">
                  <a:moveTo>
                    <a:pt x="46549" y="0"/>
                  </a:moveTo>
                  <a:lnTo>
                    <a:pt x="478471" y="0"/>
                  </a:lnTo>
                  <a:lnTo>
                    <a:pt x="478471" y="395573"/>
                  </a:lnTo>
                  <a:lnTo>
                    <a:pt x="193243" y="792444"/>
                  </a:lnTo>
                  <a:lnTo>
                    <a:pt x="0" y="792444"/>
                  </a:lnTo>
                  <a:lnTo>
                    <a:pt x="232745" y="420053"/>
                  </a:lnTo>
                  <a:lnTo>
                    <a:pt x="46549" y="420053"/>
                  </a:lnTo>
                  <a:lnTo>
                    <a:pt x="465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defRPr sz="9600" b="1">
                  <a:solidFill>
                    <a:srgbClr val="C00000"/>
                  </a:solidFill>
                  <a:latin typeface="CJNgaiHKS-Bold" pitchFamily="50" charset="-128"/>
                  <a:ea typeface="CJNgaiHKS-Bold" pitchFamily="50" charset="-128"/>
                </a:defRPr>
              </a:lvl1pPr>
            </a:lstStyle>
            <a:p>
              <a:pPr algn="r">
                <a:defRPr/>
              </a:pPr>
              <a:endParaRPr lang="zh-CN" altLang="en-US" sz="23900" kern="0" dirty="0">
                <a:solidFill>
                  <a:schemeClr val="bg1">
                    <a:lumMod val="8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 name="组合 6"/>
          <p:cNvGrpSpPr/>
          <p:nvPr/>
        </p:nvGrpSpPr>
        <p:grpSpPr>
          <a:xfrm>
            <a:off x="2239979" y="2646375"/>
            <a:ext cx="678437" cy="512637"/>
            <a:chOff x="1734927" y="2253785"/>
            <a:chExt cx="678437" cy="512637"/>
          </a:xfrm>
          <a:solidFill>
            <a:schemeClr val="bg1">
              <a:lumMod val="85000"/>
            </a:schemeClr>
          </a:solidFill>
        </p:grpSpPr>
        <p:sp>
          <p:nvSpPr>
            <p:cNvPr id="56" name="文本框 55"/>
            <p:cNvSpPr txBox="1"/>
            <p:nvPr/>
          </p:nvSpPr>
          <p:spPr bwMode="auto">
            <a:xfrm rot="10800000">
              <a:off x="2103838" y="2253785"/>
              <a:ext cx="309526" cy="512637"/>
            </a:xfrm>
            <a:custGeom>
              <a:avLst/>
              <a:gdLst/>
              <a:ahLst/>
              <a:cxnLst/>
              <a:rect l="l" t="t" r="r" b="b"/>
              <a:pathLst>
                <a:path w="478471" h="792444">
                  <a:moveTo>
                    <a:pt x="46549" y="0"/>
                  </a:moveTo>
                  <a:lnTo>
                    <a:pt x="478471" y="0"/>
                  </a:lnTo>
                  <a:lnTo>
                    <a:pt x="478471" y="395573"/>
                  </a:lnTo>
                  <a:lnTo>
                    <a:pt x="193243" y="792444"/>
                  </a:lnTo>
                  <a:lnTo>
                    <a:pt x="0" y="792444"/>
                  </a:lnTo>
                  <a:lnTo>
                    <a:pt x="232744" y="420053"/>
                  </a:lnTo>
                  <a:lnTo>
                    <a:pt x="46549" y="420053"/>
                  </a:lnTo>
                  <a:lnTo>
                    <a:pt x="465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defRPr sz="9600" b="1">
                  <a:solidFill>
                    <a:srgbClr val="C00000"/>
                  </a:solidFill>
                  <a:latin typeface="CJNgaiHKS-Bold" pitchFamily="50" charset="-128"/>
                  <a:ea typeface="CJNgaiHKS-Bold" pitchFamily="50" charset="-128"/>
                </a:defRPr>
              </a:lvl1pPr>
            </a:lstStyle>
            <a:p>
              <a:pPr algn="r">
                <a:defRPr/>
              </a:pPr>
              <a:endParaRPr lang="zh-CN" altLang="en-US" sz="23900" kern="0" dirty="0">
                <a:solidFill>
                  <a:schemeClr val="bg1">
                    <a:lumMod val="8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文本框 56"/>
            <p:cNvSpPr txBox="1"/>
            <p:nvPr/>
          </p:nvSpPr>
          <p:spPr bwMode="auto">
            <a:xfrm rot="10800000">
              <a:off x="1734927" y="2253785"/>
              <a:ext cx="309526" cy="512637"/>
            </a:xfrm>
            <a:custGeom>
              <a:avLst/>
              <a:gdLst/>
              <a:ahLst/>
              <a:cxnLst/>
              <a:rect l="l" t="t" r="r" b="b"/>
              <a:pathLst>
                <a:path w="478471" h="792444">
                  <a:moveTo>
                    <a:pt x="46549" y="0"/>
                  </a:moveTo>
                  <a:lnTo>
                    <a:pt x="478471" y="0"/>
                  </a:lnTo>
                  <a:lnTo>
                    <a:pt x="478471" y="395573"/>
                  </a:lnTo>
                  <a:lnTo>
                    <a:pt x="193243" y="792444"/>
                  </a:lnTo>
                  <a:lnTo>
                    <a:pt x="0" y="792444"/>
                  </a:lnTo>
                  <a:lnTo>
                    <a:pt x="232745" y="420053"/>
                  </a:lnTo>
                  <a:lnTo>
                    <a:pt x="46549" y="420053"/>
                  </a:lnTo>
                  <a:lnTo>
                    <a:pt x="465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defRPr sz="9600" b="1">
                  <a:solidFill>
                    <a:srgbClr val="C00000"/>
                  </a:solidFill>
                  <a:latin typeface="CJNgaiHKS-Bold" pitchFamily="50" charset="-128"/>
                  <a:ea typeface="CJNgaiHKS-Bold" pitchFamily="50" charset="-128"/>
                </a:defRPr>
              </a:lvl1pPr>
            </a:lstStyle>
            <a:p>
              <a:pPr algn="r">
                <a:defRPr/>
              </a:pPr>
              <a:endParaRPr lang="zh-CN" altLang="en-US" sz="23900" kern="0" dirty="0">
                <a:solidFill>
                  <a:schemeClr val="bg1">
                    <a:lumMod val="8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标题 7"/>
          <p:cNvSpPr>
            <a:spLocks noGrp="1"/>
          </p:cNvSpPr>
          <p:nvPr>
            <p:ph type="title"/>
          </p:nvPr>
        </p:nvSpPr>
        <p:spPr/>
        <p:txBody>
          <a:bodyPr/>
          <a:lstStyle/>
          <a:p>
            <a:r>
              <a:rPr lang="zh-CN" altLang="en-US" sz="1000" dirty="0">
                <a:sym typeface="微软雅黑" panose="020B0503020204020204" pitchFamily="34" charset="-122"/>
              </a:rPr>
              <a:t>问卷分析</a:t>
            </a:r>
          </a:p>
        </p:txBody>
      </p:sp>
    </p:spTree>
    <p:extLst>
      <p:ext uri="{BB962C8B-B14F-4D97-AF65-F5344CB8AC3E}">
        <p14:creationId xmlns:p14="http://schemas.microsoft.com/office/powerpoint/2010/main" val="317934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bwMode="auto">
          <a:xfrm>
            <a:off x="-6" y="0"/>
            <a:ext cx="5892801"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a:extLst>
              <a:ext uri="{FF2B5EF4-FFF2-40B4-BE49-F238E27FC236}">
                <a16:creationId xmlns:a16="http://schemas.microsoft.com/office/drawing/2014/main" id="{E7A42B26-93C5-4FAD-8DD9-14925EF10418}"/>
              </a:ext>
            </a:extLst>
          </p:cNvPr>
          <p:cNvPicPr>
            <a:picLocks noChangeAspect="1"/>
          </p:cNvPicPr>
          <p:nvPr/>
        </p:nvPicPr>
        <p:blipFill>
          <a:blip r:embed="rId3"/>
          <a:stretch>
            <a:fillRect/>
          </a:stretch>
        </p:blipFill>
        <p:spPr>
          <a:xfrm>
            <a:off x="-17511" y="2059615"/>
            <a:ext cx="5013408" cy="2585652"/>
          </a:xfrm>
          <a:prstGeom prst="rect">
            <a:avLst/>
          </a:prstGeom>
        </p:spPr>
      </p:pic>
      <p:sp>
        <p:nvSpPr>
          <p:cNvPr id="47" name="矩形 46"/>
          <p:cNvSpPr/>
          <p:nvPr/>
        </p:nvSpPr>
        <p:spPr bwMode="auto">
          <a:xfrm rot="5400000" flipV="1">
            <a:off x="1870073" y="-1870071"/>
            <a:ext cx="1238251" cy="497839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p:cNvSpPr/>
          <p:nvPr/>
        </p:nvSpPr>
        <p:spPr bwMode="auto">
          <a:xfrm rot="5400000">
            <a:off x="1879593" y="3759200"/>
            <a:ext cx="1219201" cy="497839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3" name="组合 52"/>
          <p:cNvGrpSpPr/>
          <p:nvPr/>
        </p:nvGrpSpPr>
        <p:grpSpPr>
          <a:xfrm>
            <a:off x="1524000" y="1070224"/>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任意多边形 38"/>
          <p:cNvSpPr/>
          <p:nvPr/>
        </p:nvSpPr>
        <p:spPr>
          <a:xfrm rot="16200000">
            <a:off x="1629971"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044856 w 9143999"/>
              <a:gd name="connsiteY5" fmla="*/ 57555 h 2051818"/>
              <a:gd name="connsiteX6" fmla="*/ 9143999 w 9143999"/>
              <a:gd name="connsiteY6"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130228 h 2182046"/>
              <a:gd name="connsiteX1" fmla="*/ 9143999 w 9143999"/>
              <a:gd name="connsiteY1" fmla="*/ 2182046 h 2182046"/>
              <a:gd name="connsiteX2" fmla="*/ 0 w 9143999"/>
              <a:gd name="connsiteY2" fmla="*/ 2182046 h 2182046"/>
              <a:gd name="connsiteX3" fmla="*/ 0 w 9143999"/>
              <a:gd name="connsiteY3" fmla="*/ 1334305 h 2182046"/>
              <a:gd name="connsiteX4" fmla="*/ 6027 w 9143999"/>
              <a:gd name="connsiteY4" fmla="*/ 0 h 2182046"/>
              <a:gd name="connsiteX5" fmla="*/ 9143999 w 9143999"/>
              <a:gd name="connsiteY5" fmla="*/ 130228 h 2182046"/>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6028 w 9143999"/>
              <a:gd name="connsiteY4" fmla="*/ 11147 h 2127943"/>
              <a:gd name="connsiteX5" fmla="*/ 9124647 w 9143999"/>
              <a:gd name="connsiteY5" fmla="*/ 0 h 2127943"/>
              <a:gd name="connsiteX0" fmla="*/ 9138134 w 9157486"/>
              <a:gd name="connsiteY0" fmla="*/ 0 h 2127943"/>
              <a:gd name="connsiteX1" fmla="*/ 9157486 w 9157486"/>
              <a:gd name="connsiteY1" fmla="*/ 2127943 h 2127943"/>
              <a:gd name="connsiteX2" fmla="*/ 13487 w 9157486"/>
              <a:gd name="connsiteY2" fmla="*/ 2127943 h 2127943"/>
              <a:gd name="connsiteX3" fmla="*/ 13487 w 9157486"/>
              <a:gd name="connsiteY3" fmla="*/ 1280202 h 2127943"/>
              <a:gd name="connsiteX4" fmla="*/ 163 w 9157486"/>
              <a:gd name="connsiteY4" fmla="*/ 141648 h 2127943"/>
              <a:gd name="connsiteX5" fmla="*/ 9138134 w 9157486"/>
              <a:gd name="connsiteY5" fmla="*/ 0 h 212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任意多边形 43"/>
          <p:cNvSpPr/>
          <p:nvPr/>
        </p:nvSpPr>
        <p:spPr>
          <a:xfrm rot="16200000">
            <a:off x="3793994" y="-16037"/>
            <a:ext cx="6868899"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 fmla="*/ 6858000 w 6941935"/>
              <a:gd name="connsiteY0" fmla="*/ 56823 h 6516240"/>
              <a:gd name="connsiteX1" fmla="*/ 6858000 w 6941935"/>
              <a:gd name="connsiteY1" fmla="*/ 1732102 h 6516240"/>
              <a:gd name="connsiteX2" fmla="*/ 6858000 w 6941935"/>
              <a:gd name="connsiteY2" fmla="*/ 1876524 h 6516240"/>
              <a:gd name="connsiteX3" fmla="*/ 6858000 w 6941935"/>
              <a:gd name="connsiteY3" fmla="*/ 2335590 h 6516240"/>
              <a:gd name="connsiteX4" fmla="*/ 6858000 w 6941935"/>
              <a:gd name="connsiteY4" fmla="*/ 4010869 h 6516240"/>
              <a:gd name="connsiteX5" fmla="*/ 6858000 w 6941935"/>
              <a:gd name="connsiteY5" fmla="*/ 4155291 h 6516240"/>
              <a:gd name="connsiteX6" fmla="*/ 6858000 w 6941935"/>
              <a:gd name="connsiteY6" fmla="*/ 4237473 h 6516240"/>
              <a:gd name="connsiteX7" fmla="*/ 6858000 w 6941935"/>
              <a:gd name="connsiteY7" fmla="*/ 6516240 h 6516240"/>
              <a:gd name="connsiteX8" fmla="*/ 0 w 6941935"/>
              <a:gd name="connsiteY8" fmla="*/ 6516240 h 6516240"/>
              <a:gd name="connsiteX9" fmla="*/ 0 w 6941935"/>
              <a:gd name="connsiteY9" fmla="*/ 4237473 h 6516240"/>
              <a:gd name="connsiteX10" fmla="*/ 0 w 6941935"/>
              <a:gd name="connsiteY10" fmla="*/ 4155291 h 6516240"/>
              <a:gd name="connsiteX11" fmla="*/ 0 w 6941935"/>
              <a:gd name="connsiteY11" fmla="*/ 4010869 h 6516240"/>
              <a:gd name="connsiteX12" fmla="*/ 0 w 6941935"/>
              <a:gd name="connsiteY12" fmla="*/ 3352747 h 6516240"/>
              <a:gd name="connsiteX13" fmla="*/ 0 w 6941935"/>
              <a:gd name="connsiteY13" fmla="*/ 1876524 h 6516240"/>
              <a:gd name="connsiteX14" fmla="*/ 0 w 6941935"/>
              <a:gd name="connsiteY14" fmla="*/ 1732102 h 6516240"/>
              <a:gd name="connsiteX15" fmla="*/ 0 w 6941935"/>
              <a:gd name="connsiteY15" fmla="*/ 1073980 h 6516240"/>
              <a:gd name="connsiteX16" fmla="*/ 227535 w 6941935"/>
              <a:gd name="connsiteY16" fmla="*/ 1223081 h 6516240"/>
              <a:gd name="connsiteX17" fmla="*/ 6270374 w 6941935"/>
              <a:gd name="connsiteY17" fmla="*/ 468824 h 6516240"/>
              <a:gd name="connsiteX18" fmla="*/ 6858000 w 6941935"/>
              <a:gd name="connsiteY18" fmla="*/ 56823 h 6516240"/>
              <a:gd name="connsiteX0" fmla="*/ 6858000 w 6858000"/>
              <a:gd name="connsiteY0" fmla="*/ 4734 h 6464151"/>
              <a:gd name="connsiteX1" fmla="*/ 6858000 w 6858000"/>
              <a:gd name="connsiteY1" fmla="*/ 1680013 h 6464151"/>
              <a:gd name="connsiteX2" fmla="*/ 6858000 w 6858000"/>
              <a:gd name="connsiteY2" fmla="*/ 1824435 h 6464151"/>
              <a:gd name="connsiteX3" fmla="*/ 6858000 w 6858000"/>
              <a:gd name="connsiteY3" fmla="*/ 2283501 h 6464151"/>
              <a:gd name="connsiteX4" fmla="*/ 6858000 w 6858000"/>
              <a:gd name="connsiteY4" fmla="*/ 3958780 h 6464151"/>
              <a:gd name="connsiteX5" fmla="*/ 6858000 w 6858000"/>
              <a:gd name="connsiteY5" fmla="*/ 4103202 h 6464151"/>
              <a:gd name="connsiteX6" fmla="*/ 6858000 w 6858000"/>
              <a:gd name="connsiteY6" fmla="*/ 4185384 h 6464151"/>
              <a:gd name="connsiteX7" fmla="*/ 6858000 w 6858000"/>
              <a:gd name="connsiteY7" fmla="*/ 6464151 h 6464151"/>
              <a:gd name="connsiteX8" fmla="*/ 0 w 6858000"/>
              <a:gd name="connsiteY8" fmla="*/ 6464151 h 6464151"/>
              <a:gd name="connsiteX9" fmla="*/ 0 w 6858000"/>
              <a:gd name="connsiteY9" fmla="*/ 4185384 h 6464151"/>
              <a:gd name="connsiteX10" fmla="*/ 0 w 6858000"/>
              <a:gd name="connsiteY10" fmla="*/ 4103202 h 6464151"/>
              <a:gd name="connsiteX11" fmla="*/ 0 w 6858000"/>
              <a:gd name="connsiteY11" fmla="*/ 3958780 h 6464151"/>
              <a:gd name="connsiteX12" fmla="*/ 0 w 6858000"/>
              <a:gd name="connsiteY12" fmla="*/ 3300658 h 6464151"/>
              <a:gd name="connsiteX13" fmla="*/ 0 w 6858000"/>
              <a:gd name="connsiteY13" fmla="*/ 1824435 h 6464151"/>
              <a:gd name="connsiteX14" fmla="*/ 0 w 6858000"/>
              <a:gd name="connsiteY14" fmla="*/ 1680013 h 6464151"/>
              <a:gd name="connsiteX15" fmla="*/ 0 w 6858000"/>
              <a:gd name="connsiteY15" fmla="*/ 1021891 h 6464151"/>
              <a:gd name="connsiteX16" fmla="*/ 227535 w 6858000"/>
              <a:gd name="connsiteY16" fmla="*/ 1170992 h 6464151"/>
              <a:gd name="connsiteX17" fmla="*/ 6858000 w 6858000"/>
              <a:gd name="connsiteY17" fmla="*/ 4734 h 6464151"/>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858000 w 6858000"/>
              <a:gd name="connsiteY17"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1989615 h 7431875"/>
              <a:gd name="connsiteX16" fmla="*/ 6858003 w 6858003"/>
              <a:gd name="connsiteY16" fmla="*/ 0 h 7431875"/>
              <a:gd name="connsiteX0" fmla="*/ 6872517 w 6872517"/>
              <a:gd name="connsiteY0" fmla="*/ 0 h 7431875"/>
              <a:gd name="connsiteX1" fmla="*/ 6872514 w 6872517"/>
              <a:gd name="connsiteY1" fmla="*/ 2647737 h 7431875"/>
              <a:gd name="connsiteX2" fmla="*/ 6872514 w 6872517"/>
              <a:gd name="connsiteY2" fmla="*/ 2792159 h 7431875"/>
              <a:gd name="connsiteX3" fmla="*/ 6872514 w 6872517"/>
              <a:gd name="connsiteY3" fmla="*/ 3251225 h 7431875"/>
              <a:gd name="connsiteX4" fmla="*/ 6872514 w 6872517"/>
              <a:gd name="connsiteY4" fmla="*/ 4926504 h 7431875"/>
              <a:gd name="connsiteX5" fmla="*/ 6872514 w 6872517"/>
              <a:gd name="connsiteY5" fmla="*/ 5070926 h 7431875"/>
              <a:gd name="connsiteX6" fmla="*/ 6872514 w 6872517"/>
              <a:gd name="connsiteY6" fmla="*/ 5153108 h 7431875"/>
              <a:gd name="connsiteX7" fmla="*/ 6872514 w 6872517"/>
              <a:gd name="connsiteY7" fmla="*/ 7431875 h 7431875"/>
              <a:gd name="connsiteX8" fmla="*/ 14514 w 6872517"/>
              <a:gd name="connsiteY8" fmla="*/ 7431875 h 7431875"/>
              <a:gd name="connsiteX9" fmla="*/ 14514 w 6872517"/>
              <a:gd name="connsiteY9" fmla="*/ 5153108 h 7431875"/>
              <a:gd name="connsiteX10" fmla="*/ 14514 w 6872517"/>
              <a:gd name="connsiteY10" fmla="*/ 5070926 h 7431875"/>
              <a:gd name="connsiteX11" fmla="*/ 14514 w 6872517"/>
              <a:gd name="connsiteY11" fmla="*/ 4926504 h 7431875"/>
              <a:gd name="connsiteX12" fmla="*/ 14514 w 6872517"/>
              <a:gd name="connsiteY12" fmla="*/ 4268382 h 7431875"/>
              <a:gd name="connsiteX13" fmla="*/ 14514 w 6872517"/>
              <a:gd name="connsiteY13" fmla="*/ 2792159 h 7431875"/>
              <a:gd name="connsiteX14" fmla="*/ 14514 w 6872517"/>
              <a:gd name="connsiteY14" fmla="*/ 2647737 h 7431875"/>
              <a:gd name="connsiteX15" fmla="*/ 0 w 6872517"/>
              <a:gd name="connsiteY15" fmla="*/ 480129 h 7431875"/>
              <a:gd name="connsiteX16" fmla="*/ 6872517 w 6872517"/>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552701 h 7431875"/>
              <a:gd name="connsiteX16" fmla="*/ 6858003 w 6858003"/>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552701 h 7431875"/>
              <a:gd name="connsiteX15" fmla="*/ 6858003 w 6858003"/>
              <a:gd name="connsiteY15"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552701 h 7431875"/>
              <a:gd name="connsiteX14" fmla="*/ 6858003 w 6858003"/>
              <a:gd name="connsiteY14"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552701 h 7431875"/>
              <a:gd name="connsiteX13" fmla="*/ 6858003 w 6858003"/>
              <a:gd name="connsiteY13"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552701 h 7431875"/>
              <a:gd name="connsiteX12" fmla="*/ 6858003 w 6858003"/>
              <a:gd name="connsiteY12"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52701 h 7431875"/>
              <a:gd name="connsiteX11" fmla="*/ 6858003 w 6858003"/>
              <a:gd name="connsiteY11"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52701 h 7431875"/>
              <a:gd name="connsiteX10" fmla="*/ 6858003 w 6858003"/>
              <a:gd name="connsiteY10"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7431875 h 7431875"/>
              <a:gd name="connsiteX7" fmla="*/ 0 w 6858003"/>
              <a:gd name="connsiteY7" fmla="*/ 7431875 h 7431875"/>
              <a:gd name="connsiteX8" fmla="*/ 0 w 6858003"/>
              <a:gd name="connsiteY8" fmla="*/ 552701 h 7431875"/>
              <a:gd name="connsiteX9" fmla="*/ 6858003 w 6858003"/>
              <a:gd name="connsiteY9"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7431875 h 7431875"/>
              <a:gd name="connsiteX6" fmla="*/ 0 w 6858003"/>
              <a:gd name="connsiteY6" fmla="*/ 7431875 h 7431875"/>
              <a:gd name="connsiteX7" fmla="*/ 0 w 6858003"/>
              <a:gd name="connsiteY7" fmla="*/ 552701 h 7431875"/>
              <a:gd name="connsiteX8" fmla="*/ 6858003 w 6858003"/>
              <a:gd name="connsiteY8"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7431875 h 7431875"/>
              <a:gd name="connsiteX5" fmla="*/ 0 w 6858003"/>
              <a:gd name="connsiteY5" fmla="*/ 7431875 h 7431875"/>
              <a:gd name="connsiteX6" fmla="*/ 0 w 6858003"/>
              <a:gd name="connsiteY6" fmla="*/ 552701 h 7431875"/>
              <a:gd name="connsiteX7" fmla="*/ 6858003 w 6858003"/>
              <a:gd name="connsiteY7"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7431875 h 7431875"/>
              <a:gd name="connsiteX4" fmla="*/ 0 w 6858003"/>
              <a:gd name="connsiteY4" fmla="*/ 7431875 h 7431875"/>
              <a:gd name="connsiteX5" fmla="*/ 0 w 6858003"/>
              <a:gd name="connsiteY5" fmla="*/ 552701 h 7431875"/>
              <a:gd name="connsiteX6" fmla="*/ 6858003 w 6858003"/>
              <a:gd name="connsiteY6" fmla="*/ 0 h 7431875"/>
              <a:gd name="connsiteX0" fmla="*/ 6858003 w 6858003"/>
              <a:gd name="connsiteY0" fmla="*/ 0 h 7431875"/>
              <a:gd name="connsiteX1" fmla="*/ 6858000 w 6858003"/>
              <a:gd name="connsiteY1" fmla="*/ 2647737 h 7431875"/>
              <a:gd name="connsiteX2" fmla="*/ 6858000 w 6858003"/>
              <a:gd name="connsiteY2" fmla="*/ 7431875 h 7431875"/>
              <a:gd name="connsiteX3" fmla="*/ 0 w 6858003"/>
              <a:gd name="connsiteY3" fmla="*/ 7431875 h 7431875"/>
              <a:gd name="connsiteX4" fmla="*/ 0 w 6858003"/>
              <a:gd name="connsiteY4" fmla="*/ 552701 h 7431875"/>
              <a:gd name="connsiteX5" fmla="*/ 6858003 w 6858003"/>
              <a:gd name="connsiteY5" fmla="*/ 0 h 7431875"/>
              <a:gd name="connsiteX0" fmla="*/ 6872517 w 6872517"/>
              <a:gd name="connsiteY0" fmla="*/ 42385 h 6879174"/>
              <a:gd name="connsiteX1" fmla="*/ 6858000 w 6872517"/>
              <a:gd name="connsiteY1" fmla="*/ 2095036 h 6879174"/>
              <a:gd name="connsiteX2" fmla="*/ 6858000 w 6872517"/>
              <a:gd name="connsiteY2" fmla="*/ 6879174 h 6879174"/>
              <a:gd name="connsiteX3" fmla="*/ 0 w 6872517"/>
              <a:gd name="connsiteY3" fmla="*/ 6879174 h 6879174"/>
              <a:gd name="connsiteX4" fmla="*/ 0 w 6872517"/>
              <a:gd name="connsiteY4" fmla="*/ 0 h 6879174"/>
              <a:gd name="connsiteX5" fmla="*/ 6872517 w 6872517"/>
              <a:gd name="connsiteY5" fmla="*/ 42385 h 6879174"/>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56191 w 6858000"/>
              <a:gd name="connsiteY0" fmla="*/ 2147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14742 h 6879174"/>
              <a:gd name="connsiteX0" fmla="*/ 6856191 w 6858000"/>
              <a:gd name="connsiteY0" fmla="*/ 209979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09979 h 6879174"/>
              <a:gd name="connsiteX0" fmla="*/ 6868891 w 6868891"/>
              <a:gd name="connsiteY0" fmla="*/ 197279 h 6879174"/>
              <a:gd name="connsiteX1" fmla="*/ 6858000 w 6868891"/>
              <a:gd name="connsiteY1" fmla="*/ 2095036 h 6879174"/>
              <a:gd name="connsiteX2" fmla="*/ 6858000 w 6868891"/>
              <a:gd name="connsiteY2" fmla="*/ 6879174 h 6879174"/>
              <a:gd name="connsiteX3" fmla="*/ 0 w 6868891"/>
              <a:gd name="connsiteY3" fmla="*/ 6879174 h 6879174"/>
              <a:gd name="connsiteX4" fmla="*/ 0 w 6868891"/>
              <a:gd name="connsiteY4" fmla="*/ 0 h 6879174"/>
              <a:gd name="connsiteX5" fmla="*/ 6868891 w 6868891"/>
              <a:gd name="connsiteY5" fmla="*/ 197279 h 6879174"/>
              <a:gd name="connsiteX0" fmla="*/ 6868891 w 7721392"/>
              <a:gd name="connsiteY0" fmla="*/ 197279 h 6879174"/>
              <a:gd name="connsiteX1" fmla="*/ 6858000 w 7721392"/>
              <a:gd name="connsiteY1" fmla="*/ 6879174 h 6879174"/>
              <a:gd name="connsiteX2" fmla="*/ 0 w 7721392"/>
              <a:gd name="connsiteY2" fmla="*/ 6879174 h 6879174"/>
              <a:gd name="connsiteX3" fmla="*/ 0 w 7721392"/>
              <a:gd name="connsiteY3" fmla="*/ 0 h 6879174"/>
              <a:gd name="connsiteX4" fmla="*/ 6868891 w 7721392"/>
              <a:gd name="connsiteY4" fmla="*/ 197279 h 6879174"/>
              <a:gd name="connsiteX0" fmla="*/ 6868891 w 7373946"/>
              <a:gd name="connsiteY0" fmla="*/ 197279 h 6879174"/>
              <a:gd name="connsiteX1" fmla="*/ 6858000 w 7373946"/>
              <a:gd name="connsiteY1" fmla="*/ 6879174 h 6879174"/>
              <a:gd name="connsiteX2" fmla="*/ 0 w 7373946"/>
              <a:gd name="connsiteY2" fmla="*/ 6879174 h 6879174"/>
              <a:gd name="connsiteX3" fmla="*/ 0 w 7373946"/>
              <a:gd name="connsiteY3" fmla="*/ 0 h 6879174"/>
              <a:gd name="connsiteX4" fmla="*/ 6868891 w 7373946"/>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7374082"/>
              <a:gd name="connsiteY0" fmla="*/ 197279 h 7217839"/>
              <a:gd name="connsiteX1" fmla="*/ 6858000 w 7374082"/>
              <a:gd name="connsiteY1" fmla="*/ 6879174 h 7217839"/>
              <a:gd name="connsiteX2" fmla="*/ 0 w 7374082"/>
              <a:gd name="connsiteY2" fmla="*/ 6879174 h 7217839"/>
              <a:gd name="connsiteX3" fmla="*/ 0 w 7374082"/>
              <a:gd name="connsiteY3" fmla="*/ 0 h 7217839"/>
              <a:gd name="connsiteX4" fmla="*/ 6868891 w 7374082"/>
              <a:gd name="connsiteY4" fmla="*/ 197279 h 7217839"/>
              <a:gd name="connsiteX0" fmla="*/ 6868891 w 7513044"/>
              <a:gd name="connsiteY0" fmla="*/ 197279 h 6879174"/>
              <a:gd name="connsiteX1" fmla="*/ 6858000 w 7513044"/>
              <a:gd name="connsiteY1" fmla="*/ 6879174 h 6879174"/>
              <a:gd name="connsiteX2" fmla="*/ 0 w 7513044"/>
              <a:gd name="connsiteY2" fmla="*/ 6879174 h 6879174"/>
              <a:gd name="connsiteX3" fmla="*/ 0 w 7513044"/>
              <a:gd name="connsiteY3" fmla="*/ 0 h 6879174"/>
              <a:gd name="connsiteX4" fmla="*/ 6868891 w 7513044"/>
              <a:gd name="connsiteY4" fmla="*/ 197279 h 6879174"/>
              <a:gd name="connsiteX0" fmla="*/ 6868891 w 7374082"/>
              <a:gd name="connsiteY0" fmla="*/ 197279 h 6879174"/>
              <a:gd name="connsiteX1" fmla="*/ 6858000 w 7374082"/>
              <a:gd name="connsiteY1" fmla="*/ 6879174 h 6879174"/>
              <a:gd name="connsiteX2" fmla="*/ 0 w 7374082"/>
              <a:gd name="connsiteY2" fmla="*/ 6879174 h 6879174"/>
              <a:gd name="connsiteX3" fmla="*/ 0 w 7374082"/>
              <a:gd name="connsiteY3" fmla="*/ 0 h 6879174"/>
              <a:gd name="connsiteX4" fmla="*/ 6868891 w 7374082"/>
              <a:gd name="connsiteY4" fmla="*/ 197279 h 6879174"/>
              <a:gd name="connsiteX0" fmla="*/ 6868891 w 6868891"/>
              <a:gd name="connsiteY0" fmla="*/ 197279 h 6879174"/>
              <a:gd name="connsiteX1" fmla="*/ 6858000 w 6868891"/>
              <a:gd name="connsiteY1" fmla="*/ 6879174 h 6879174"/>
              <a:gd name="connsiteX2" fmla="*/ 0 w 6868891"/>
              <a:gd name="connsiteY2" fmla="*/ 6879174 h 6879174"/>
              <a:gd name="connsiteX3" fmla="*/ 0 w 6868891"/>
              <a:gd name="connsiteY3" fmla="*/ 0 h 6879174"/>
              <a:gd name="connsiteX4" fmla="*/ 6868891 w 6868891"/>
              <a:gd name="connsiteY4" fmla="*/ 197279 h 6879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71"/>
          <p:cNvSpPr/>
          <p:nvPr/>
        </p:nvSpPr>
        <p:spPr>
          <a:xfrm>
            <a:off x="6000056" y="1901214"/>
            <a:ext cx="316801" cy="316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72"/>
          <p:cNvSpPr/>
          <p:nvPr/>
        </p:nvSpPr>
        <p:spPr>
          <a:xfrm>
            <a:off x="7223127" y="1859559"/>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问卷调查</a:t>
            </a:r>
          </a:p>
        </p:txBody>
      </p:sp>
      <p:sp>
        <p:nvSpPr>
          <p:cNvPr id="74" name="矩形 73"/>
          <p:cNvSpPr/>
          <p:nvPr/>
        </p:nvSpPr>
        <p:spPr>
          <a:xfrm>
            <a:off x="6000056" y="2734101"/>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74"/>
          <p:cNvSpPr/>
          <p:nvPr/>
        </p:nvSpPr>
        <p:spPr>
          <a:xfrm>
            <a:off x="7228443" y="3553579"/>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实验展示</a:t>
            </a:r>
          </a:p>
        </p:txBody>
      </p:sp>
      <p:sp>
        <p:nvSpPr>
          <p:cNvPr id="76" name="矩形 75"/>
          <p:cNvSpPr/>
          <p:nvPr/>
        </p:nvSpPr>
        <p:spPr>
          <a:xfrm>
            <a:off x="6000054" y="3526876"/>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矩形 76"/>
          <p:cNvSpPr/>
          <p:nvPr/>
        </p:nvSpPr>
        <p:spPr>
          <a:xfrm>
            <a:off x="7228443" y="4373058"/>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理论分析</a:t>
            </a:r>
          </a:p>
        </p:txBody>
      </p:sp>
      <p:sp>
        <p:nvSpPr>
          <p:cNvPr id="78" name="矩形 77"/>
          <p:cNvSpPr/>
          <p:nvPr/>
        </p:nvSpPr>
        <p:spPr>
          <a:xfrm>
            <a:off x="6006214" y="4373058"/>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矩形 78"/>
          <p:cNvSpPr/>
          <p:nvPr/>
        </p:nvSpPr>
        <p:spPr>
          <a:xfrm>
            <a:off x="7223127" y="5193314"/>
            <a:ext cx="2749471"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总结与安全骑车的建议</a:t>
            </a:r>
          </a:p>
        </p:txBody>
      </p:sp>
      <p:sp>
        <p:nvSpPr>
          <p:cNvPr id="24" name="文本框 23">
            <a:extLst>
              <a:ext uri="{FF2B5EF4-FFF2-40B4-BE49-F238E27FC236}">
                <a16:creationId xmlns:a16="http://schemas.microsoft.com/office/drawing/2014/main" id="{8F1422A7-7A7C-476D-A7B7-3AA70DACB57F}"/>
              </a:ext>
            </a:extLst>
          </p:cNvPr>
          <p:cNvSpPr txBox="1"/>
          <p:nvPr/>
        </p:nvSpPr>
        <p:spPr>
          <a:xfrm>
            <a:off x="5463251" y="579960"/>
            <a:ext cx="3847848" cy="646331"/>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itchFamily="34" charset="-122"/>
                <a:ea typeface="微软雅黑"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charset="0"/>
                <a:ea typeface="宋体" charset="-122"/>
              </a:defRPr>
            </a:lvl6pPr>
            <a:lvl7pPr marL="914400" algn="r" fontAlgn="base">
              <a:spcBef>
                <a:spcPct val="0"/>
              </a:spcBef>
              <a:spcAft>
                <a:spcPct val="0"/>
              </a:spcAft>
              <a:defRPr>
                <a:latin typeface="Arial" charset="0"/>
                <a:ea typeface="宋体" charset="-122"/>
              </a:defRPr>
            </a:lvl7pPr>
            <a:lvl8pPr marL="1371600" algn="r" fontAlgn="base">
              <a:spcBef>
                <a:spcPct val="0"/>
              </a:spcBef>
              <a:spcAft>
                <a:spcPct val="0"/>
              </a:spcAft>
              <a:defRPr>
                <a:latin typeface="Arial" charset="0"/>
                <a:ea typeface="宋体" charset="-122"/>
              </a:defRPr>
            </a:lvl8pPr>
            <a:lvl9pPr marL="1828800" algn="r" fontAlgn="base">
              <a:spcBef>
                <a:spcPct val="0"/>
              </a:spcBef>
              <a:spcAft>
                <a:spcPct val="0"/>
              </a:spcAft>
              <a:defRPr>
                <a:latin typeface="Arial" charset="0"/>
                <a:ea typeface="宋体" charset="-122"/>
              </a:defRPr>
            </a:lvl9pPr>
          </a:lstStyle>
          <a:p>
            <a:r>
              <a:rPr lang="zh-CN" altLang="en-US" sz="3600" dirty="0">
                <a:sym typeface="微软雅黑" panose="020B0503020204020204" pitchFamily="34" charset="-122"/>
              </a:rPr>
              <a:t>目录 </a:t>
            </a:r>
            <a:r>
              <a:rPr lang="en-US" altLang="zh-CN" sz="3600" dirty="0">
                <a:sym typeface="微软雅黑" panose="020B0503020204020204" pitchFamily="34" charset="-122"/>
              </a:rPr>
              <a:t>| CONTENT</a:t>
            </a:r>
          </a:p>
        </p:txBody>
      </p:sp>
      <p:pic>
        <p:nvPicPr>
          <p:cNvPr id="6" name="图片 5">
            <a:extLst>
              <a:ext uri="{FF2B5EF4-FFF2-40B4-BE49-F238E27FC236}">
                <a16:creationId xmlns:a16="http://schemas.microsoft.com/office/drawing/2014/main" id="{A9A2A689-CC1F-48B0-B558-F6F92EE0087F}"/>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078403" y="308267"/>
            <a:ext cx="1397000" cy="1397000"/>
          </a:xfrm>
          <a:prstGeom prst="rect">
            <a:avLst/>
          </a:prstGeom>
        </p:spPr>
      </p:pic>
      <p:sp>
        <p:nvSpPr>
          <p:cNvPr id="25" name="矩形 24">
            <a:extLst>
              <a:ext uri="{FF2B5EF4-FFF2-40B4-BE49-F238E27FC236}">
                <a16:creationId xmlns:a16="http://schemas.microsoft.com/office/drawing/2014/main" id="{472CFEB0-B4FD-40B3-B11A-5FB9438588BE}"/>
              </a:ext>
            </a:extLst>
          </p:cNvPr>
          <p:cNvSpPr/>
          <p:nvPr/>
        </p:nvSpPr>
        <p:spPr>
          <a:xfrm>
            <a:off x="6000056" y="5219240"/>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25">
            <a:extLst>
              <a:ext uri="{FF2B5EF4-FFF2-40B4-BE49-F238E27FC236}">
                <a16:creationId xmlns:a16="http://schemas.microsoft.com/office/drawing/2014/main" id="{AEA65773-96DF-49DC-8357-08B5827E4E9C}"/>
              </a:ext>
            </a:extLst>
          </p:cNvPr>
          <p:cNvSpPr/>
          <p:nvPr/>
        </p:nvSpPr>
        <p:spPr>
          <a:xfrm>
            <a:off x="7223127" y="2730377"/>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实验展示</a:t>
            </a:r>
          </a:p>
        </p:txBody>
      </p:sp>
    </p:spTree>
    <p:extLst>
      <p:ext uri="{BB962C8B-B14F-4D97-AF65-F5344CB8AC3E}">
        <p14:creationId xmlns:p14="http://schemas.microsoft.com/office/powerpoint/2010/main" val="172088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bwMode="auto">
          <a:xfrm>
            <a:off x="-6" y="0"/>
            <a:ext cx="5892801"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a:extLst>
              <a:ext uri="{FF2B5EF4-FFF2-40B4-BE49-F238E27FC236}">
                <a16:creationId xmlns:a16="http://schemas.microsoft.com/office/drawing/2014/main" id="{E7A42B26-93C5-4FAD-8DD9-14925EF10418}"/>
              </a:ext>
            </a:extLst>
          </p:cNvPr>
          <p:cNvPicPr>
            <a:picLocks noChangeAspect="1"/>
          </p:cNvPicPr>
          <p:nvPr/>
        </p:nvPicPr>
        <p:blipFill>
          <a:blip r:embed="rId3"/>
          <a:stretch>
            <a:fillRect/>
          </a:stretch>
        </p:blipFill>
        <p:spPr>
          <a:xfrm>
            <a:off x="-17511" y="2059615"/>
            <a:ext cx="5013408" cy="2585652"/>
          </a:xfrm>
          <a:prstGeom prst="rect">
            <a:avLst/>
          </a:prstGeom>
        </p:spPr>
      </p:pic>
      <p:sp>
        <p:nvSpPr>
          <p:cNvPr id="47" name="矩形 46"/>
          <p:cNvSpPr/>
          <p:nvPr/>
        </p:nvSpPr>
        <p:spPr bwMode="auto">
          <a:xfrm rot="5400000" flipV="1">
            <a:off x="1870073" y="-1870071"/>
            <a:ext cx="1238251" cy="497839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p:cNvSpPr/>
          <p:nvPr/>
        </p:nvSpPr>
        <p:spPr bwMode="auto">
          <a:xfrm rot="5400000">
            <a:off x="1879593" y="3759200"/>
            <a:ext cx="1219201" cy="497839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3" name="组合 52"/>
          <p:cNvGrpSpPr/>
          <p:nvPr/>
        </p:nvGrpSpPr>
        <p:grpSpPr>
          <a:xfrm>
            <a:off x="1524000" y="1070224"/>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任意多边形 38"/>
          <p:cNvSpPr/>
          <p:nvPr/>
        </p:nvSpPr>
        <p:spPr>
          <a:xfrm rot="16200000">
            <a:off x="1629971"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044856 w 9143999"/>
              <a:gd name="connsiteY5" fmla="*/ 57555 h 2051818"/>
              <a:gd name="connsiteX6" fmla="*/ 9143999 w 9143999"/>
              <a:gd name="connsiteY6"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130228 h 2182046"/>
              <a:gd name="connsiteX1" fmla="*/ 9143999 w 9143999"/>
              <a:gd name="connsiteY1" fmla="*/ 2182046 h 2182046"/>
              <a:gd name="connsiteX2" fmla="*/ 0 w 9143999"/>
              <a:gd name="connsiteY2" fmla="*/ 2182046 h 2182046"/>
              <a:gd name="connsiteX3" fmla="*/ 0 w 9143999"/>
              <a:gd name="connsiteY3" fmla="*/ 1334305 h 2182046"/>
              <a:gd name="connsiteX4" fmla="*/ 6027 w 9143999"/>
              <a:gd name="connsiteY4" fmla="*/ 0 h 2182046"/>
              <a:gd name="connsiteX5" fmla="*/ 9143999 w 9143999"/>
              <a:gd name="connsiteY5" fmla="*/ 130228 h 2182046"/>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6028 w 9143999"/>
              <a:gd name="connsiteY4" fmla="*/ 11147 h 2127943"/>
              <a:gd name="connsiteX5" fmla="*/ 9124647 w 9143999"/>
              <a:gd name="connsiteY5" fmla="*/ 0 h 2127943"/>
              <a:gd name="connsiteX0" fmla="*/ 9138134 w 9157486"/>
              <a:gd name="connsiteY0" fmla="*/ 0 h 2127943"/>
              <a:gd name="connsiteX1" fmla="*/ 9157486 w 9157486"/>
              <a:gd name="connsiteY1" fmla="*/ 2127943 h 2127943"/>
              <a:gd name="connsiteX2" fmla="*/ 13487 w 9157486"/>
              <a:gd name="connsiteY2" fmla="*/ 2127943 h 2127943"/>
              <a:gd name="connsiteX3" fmla="*/ 13487 w 9157486"/>
              <a:gd name="connsiteY3" fmla="*/ 1280202 h 2127943"/>
              <a:gd name="connsiteX4" fmla="*/ 163 w 9157486"/>
              <a:gd name="connsiteY4" fmla="*/ 141648 h 2127943"/>
              <a:gd name="connsiteX5" fmla="*/ 9138134 w 9157486"/>
              <a:gd name="connsiteY5" fmla="*/ 0 h 212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任意多边形 43"/>
          <p:cNvSpPr/>
          <p:nvPr/>
        </p:nvSpPr>
        <p:spPr>
          <a:xfrm rot="16200000">
            <a:off x="3793994" y="-16037"/>
            <a:ext cx="6868899"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 fmla="*/ 6858000 w 6941935"/>
              <a:gd name="connsiteY0" fmla="*/ 56823 h 6516240"/>
              <a:gd name="connsiteX1" fmla="*/ 6858000 w 6941935"/>
              <a:gd name="connsiteY1" fmla="*/ 1732102 h 6516240"/>
              <a:gd name="connsiteX2" fmla="*/ 6858000 w 6941935"/>
              <a:gd name="connsiteY2" fmla="*/ 1876524 h 6516240"/>
              <a:gd name="connsiteX3" fmla="*/ 6858000 w 6941935"/>
              <a:gd name="connsiteY3" fmla="*/ 2335590 h 6516240"/>
              <a:gd name="connsiteX4" fmla="*/ 6858000 w 6941935"/>
              <a:gd name="connsiteY4" fmla="*/ 4010869 h 6516240"/>
              <a:gd name="connsiteX5" fmla="*/ 6858000 w 6941935"/>
              <a:gd name="connsiteY5" fmla="*/ 4155291 h 6516240"/>
              <a:gd name="connsiteX6" fmla="*/ 6858000 w 6941935"/>
              <a:gd name="connsiteY6" fmla="*/ 4237473 h 6516240"/>
              <a:gd name="connsiteX7" fmla="*/ 6858000 w 6941935"/>
              <a:gd name="connsiteY7" fmla="*/ 6516240 h 6516240"/>
              <a:gd name="connsiteX8" fmla="*/ 0 w 6941935"/>
              <a:gd name="connsiteY8" fmla="*/ 6516240 h 6516240"/>
              <a:gd name="connsiteX9" fmla="*/ 0 w 6941935"/>
              <a:gd name="connsiteY9" fmla="*/ 4237473 h 6516240"/>
              <a:gd name="connsiteX10" fmla="*/ 0 w 6941935"/>
              <a:gd name="connsiteY10" fmla="*/ 4155291 h 6516240"/>
              <a:gd name="connsiteX11" fmla="*/ 0 w 6941935"/>
              <a:gd name="connsiteY11" fmla="*/ 4010869 h 6516240"/>
              <a:gd name="connsiteX12" fmla="*/ 0 w 6941935"/>
              <a:gd name="connsiteY12" fmla="*/ 3352747 h 6516240"/>
              <a:gd name="connsiteX13" fmla="*/ 0 w 6941935"/>
              <a:gd name="connsiteY13" fmla="*/ 1876524 h 6516240"/>
              <a:gd name="connsiteX14" fmla="*/ 0 w 6941935"/>
              <a:gd name="connsiteY14" fmla="*/ 1732102 h 6516240"/>
              <a:gd name="connsiteX15" fmla="*/ 0 w 6941935"/>
              <a:gd name="connsiteY15" fmla="*/ 1073980 h 6516240"/>
              <a:gd name="connsiteX16" fmla="*/ 227535 w 6941935"/>
              <a:gd name="connsiteY16" fmla="*/ 1223081 h 6516240"/>
              <a:gd name="connsiteX17" fmla="*/ 6270374 w 6941935"/>
              <a:gd name="connsiteY17" fmla="*/ 468824 h 6516240"/>
              <a:gd name="connsiteX18" fmla="*/ 6858000 w 6941935"/>
              <a:gd name="connsiteY18" fmla="*/ 56823 h 6516240"/>
              <a:gd name="connsiteX0" fmla="*/ 6858000 w 6858000"/>
              <a:gd name="connsiteY0" fmla="*/ 4734 h 6464151"/>
              <a:gd name="connsiteX1" fmla="*/ 6858000 w 6858000"/>
              <a:gd name="connsiteY1" fmla="*/ 1680013 h 6464151"/>
              <a:gd name="connsiteX2" fmla="*/ 6858000 w 6858000"/>
              <a:gd name="connsiteY2" fmla="*/ 1824435 h 6464151"/>
              <a:gd name="connsiteX3" fmla="*/ 6858000 w 6858000"/>
              <a:gd name="connsiteY3" fmla="*/ 2283501 h 6464151"/>
              <a:gd name="connsiteX4" fmla="*/ 6858000 w 6858000"/>
              <a:gd name="connsiteY4" fmla="*/ 3958780 h 6464151"/>
              <a:gd name="connsiteX5" fmla="*/ 6858000 w 6858000"/>
              <a:gd name="connsiteY5" fmla="*/ 4103202 h 6464151"/>
              <a:gd name="connsiteX6" fmla="*/ 6858000 w 6858000"/>
              <a:gd name="connsiteY6" fmla="*/ 4185384 h 6464151"/>
              <a:gd name="connsiteX7" fmla="*/ 6858000 w 6858000"/>
              <a:gd name="connsiteY7" fmla="*/ 6464151 h 6464151"/>
              <a:gd name="connsiteX8" fmla="*/ 0 w 6858000"/>
              <a:gd name="connsiteY8" fmla="*/ 6464151 h 6464151"/>
              <a:gd name="connsiteX9" fmla="*/ 0 w 6858000"/>
              <a:gd name="connsiteY9" fmla="*/ 4185384 h 6464151"/>
              <a:gd name="connsiteX10" fmla="*/ 0 w 6858000"/>
              <a:gd name="connsiteY10" fmla="*/ 4103202 h 6464151"/>
              <a:gd name="connsiteX11" fmla="*/ 0 w 6858000"/>
              <a:gd name="connsiteY11" fmla="*/ 3958780 h 6464151"/>
              <a:gd name="connsiteX12" fmla="*/ 0 w 6858000"/>
              <a:gd name="connsiteY12" fmla="*/ 3300658 h 6464151"/>
              <a:gd name="connsiteX13" fmla="*/ 0 w 6858000"/>
              <a:gd name="connsiteY13" fmla="*/ 1824435 h 6464151"/>
              <a:gd name="connsiteX14" fmla="*/ 0 w 6858000"/>
              <a:gd name="connsiteY14" fmla="*/ 1680013 h 6464151"/>
              <a:gd name="connsiteX15" fmla="*/ 0 w 6858000"/>
              <a:gd name="connsiteY15" fmla="*/ 1021891 h 6464151"/>
              <a:gd name="connsiteX16" fmla="*/ 227535 w 6858000"/>
              <a:gd name="connsiteY16" fmla="*/ 1170992 h 6464151"/>
              <a:gd name="connsiteX17" fmla="*/ 6858000 w 6858000"/>
              <a:gd name="connsiteY17" fmla="*/ 4734 h 6464151"/>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858000 w 6858000"/>
              <a:gd name="connsiteY17"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1989615 h 7431875"/>
              <a:gd name="connsiteX16" fmla="*/ 6858003 w 6858003"/>
              <a:gd name="connsiteY16" fmla="*/ 0 h 7431875"/>
              <a:gd name="connsiteX0" fmla="*/ 6872517 w 6872517"/>
              <a:gd name="connsiteY0" fmla="*/ 0 h 7431875"/>
              <a:gd name="connsiteX1" fmla="*/ 6872514 w 6872517"/>
              <a:gd name="connsiteY1" fmla="*/ 2647737 h 7431875"/>
              <a:gd name="connsiteX2" fmla="*/ 6872514 w 6872517"/>
              <a:gd name="connsiteY2" fmla="*/ 2792159 h 7431875"/>
              <a:gd name="connsiteX3" fmla="*/ 6872514 w 6872517"/>
              <a:gd name="connsiteY3" fmla="*/ 3251225 h 7431875"/>
              <a:gd name="connsiteX4" fmla="*/ 6872514 w 6872517"/>
              <a:gd name="connsiteY4" fmla="*/ 4926504 h 7431875"/>
              <a:gd name="connsiteX5" fmla="*/ 6872514 w 6872517"/>
              <a:gd name="connsiteY5" fmla="*/ 5070926 h 7431875"/>
              <a:gd name="connsiteX6" fmla="*/ 6872514 w 6872517"/>
              <a:gd name="connsiteY6" fmla="*/ 5153108 h 7431875"/>
              <a:gd name="connsiteX7" fmla="*/ 6872514 w 6872517"/>
              <a:gd name="connsiteY7" fmla="*/ 7431875 h 7431875"/>
              <a:gd name="connsiteX8" fmla="*/ 14514 w 6872517"/>
              <a:gd name="connsiteY8" fmla="*/ 7431875 h 7431875"/>
              <a:gd name="connsiteX9" fmla="*/ 14514 w 6872517"/>
              <a:gd name="connsiteY9" fmla="*/ 5153108 h 7431875"/>
              <a:gd name="connsiteX10" fmla="*/ 14514 w 6872517"/>
              <a:gd name="connsiteY10" fmla="*/ 5070926 h 7431875"/>
              <a:gd name="connsiteX11" fmla="*/ 14514 w 6872517"/>
              <a:gd name="connsiteY11" fmla="*/ 4926504 h 7431875"/>
              <a:gd name="connsiteX12" fmla="*/ 14514 w 6872517"/>
              <a:gd name="connsiteY12" fmla="*/ 4268382 h 7431875"/>
              <a:gd name="connsiteX13" fmla="*/ 14514 w 6872517"/>
              <a:gd name="connsiteY13" fmla="*/ 2792159 h 7431875"/>
              <a:gd name="connsiteX14" fmla="*/ 14514 w 6872517"/>
              <a:gd name="connsiteY14" fmla="*/ 2647737 h 7431875"/>
              <a:gd name="connsiteX15" fmla="*/ 0 w 6872517"/>
              <a:gd name="connsiteY15" fmla="*/ 480129 h 7431875"/>
              <a:gd name="connsiteX16" fmla="*/ 6872517 w 6872517"/>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552701 h 7431875"/>
              <a:gd name="connsiteX16" fmla="*/ 6858003 w 6858003"/>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552701 h 7431875"/>
              <a:gd name="connsiteX15" fmla="*/ 6858003 w 6858003"/>
              <a:gd name="connsiteY15"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552701 h 7431875"/>
              <a:gd name="connsiteX14" fmla="*/ 6858003 w 6858003"/>
              <a:gd name="connsiteY14"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552701 h 7431875"/>
              <a:gd name="connsiteX13" fmla="*/ 6858003 w 6858003"/>
              <a:gd name="connsiteY13"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552701 h 7431875"/>
              <a:gd name="connsiteX12" fmla="*/ 6858003 w 6858003"/>
              <a:gd name="connsiteY12"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52701 h 7431875"/>
              <a:gd name="connsiteX11" fmla="*/ 6858003 w 6858003"/>
              <a:gd name="connsiteY11"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52701 h 7431875"/>
              <a:gd name="connsiteX10" fmla="*/ 6858003 w 6858003"/>
              <a:gd name="connsiteY10"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7431875 h 7431875"/>
              <a:gd name="connsiteX7" fmla="*/ 0 w 6858003"/>
              <a:gd name="connsiteY7" fmla="*/ 7431875 h 7431875"/>
              <a:gd name="connsiteX8" fmla="*/ 0 w 6858003"/>
              <a:gd name="connsiteY8" fmla="*/ 552701 h 7431875"/>
              <a:gd name="connsiteX9" fmla="*/ 6858003 w 6858003"/>
              <a:gd name="connsiteY9"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7431875 h 7431875"/>
              <a:gd name="connsiteX6" fmla="*/ 0 w 6858003"/>
              <a:gd name="connsiteY6" fmla="*/ 7431875 h 7431875"/>
              <a:gd name="connsiteX7" fmla="*/ 0 w 6858003"/>
              <a:gd name="connsiteY7" fmla="*/ 552701 h 7431875"/>
              <a:gd name="connsiteX8" fmla="*/ 6858003 w 6858003"/>
              <a:gd name="connsiteY8"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7431875 h 7431875"/>
              <a:gd name="connsiteX5" fmla="*/ 0 w 6858003"/>
              <a:gd name="connsiteY5" fmla="*/ 7431875 h 7431875"/>
              <a:gd name="connsiteX6" fmla="*/ 0 w 6858003"/>
              <a:gd name="connsiteY6" fmla="*/ 552701 h 7431875"/>
              <a:gd name="connsiteX7" fmla="*/ 6858003 w 6858003"/>
              <a:gd name="connsiteY7"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7431875 h 7431875"/>
              <a:gd name="connsiteX4" fmla="*/ 0 w 6858003"/>
              <a:gd name="connsiteY4" fmla="*/ 7431875 h 7431875"/>
              <a:gd name="connsiteX5" fmla="*/ 0 w 6858003"/>
              <a:gd name="connsiteY5" fmla="*/ 552701 h 7431875"/>
              <a:gd name="connsiteX6" fmla="*/ 6858003 w 6858003"/>
              <a:gd name="connsiteY6" fmla="*/ 0 h 7431875"/>
              <a:gd name="connsiteX0" fmla="*/ 6858003 w 6858003"/>
              <a:gd name="connsiteY0" fmla="*/ 0 h 7431875"/>
              <a:gd name="connsiteX1" fmla="*/ 6858000 w 6858003"/>
              <a:gd name="connsiteY1" fmla="*/ 2647737 h 7431875"/>
              <a:gd name="connsiteX2" fmla="*/ 6858000 w 6858003"/>
              <a:gd name="connsiteY2" fmla="*/ 7431875 h 7431875"/>
              <a:gd name="connsiteX3" fmla="*/ 0 w 6858003"/>
              <a:gd name="connsiteY3" fmla="*/ 7431875 h 7431875"/>
              <a:gd name="connsiteX4" fmla="*/ 0 w 6858003"/>
              <a:gd name="connsiteY4" fmla="*/ 552701 h 7431875"/>
              <a:gd name="connsiteX5" fmla="*/ 6858003 w 6858003"/>
              <a:gd name="connsiteY5" fmla="*/ 0 h 7431875"/>
              <a:gd name="connsiteX0" fmla="*/ 6872517 w 6872517"/>
              <a:gd name="connsiteY0" fmla="*/ 42385 h 6879174"/>
              <a:gd name="connsiteX1" fmla="*/ 6858000 w 6872517"/>
              <a:gd name="connsiteY1" fmla="*/ 2095036 h 6879174"/>
              <a:gd name="connsiteX2" fmla="*/ 6858000 w 6872517"/>
              <a:gd name="connsiteY2" fmla="*/ 6879174 h 6879174"/>
              <a:gd name="connsiteX3" fmla="*/ 0 w 6872517"/>
              <a:gd name="connsiteY3" fmla="*/ 6879174 h 6879174"/>
              <a:gd name="connsiteX4" fmla="*/ 0 w 6872517"/>
              <a:gd name="connsiteY4" fmla="*/ 0 h 6879174"/>
              <a:gd name="connsiteX5" fmla="*/ 6872517 w 6872517"/>
              <a:gd name="connsiteY5" fmla="*/ 42385 h 6879174"/>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56191 w 6858000"/>
              <a:gd name="connsiteY0" fmla="*/ 2147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14742 h 6879174"/>
              <a:gd name="connsiteX0" fmla="*/ 6856191 w 6858000"/>
              <a:gd name="connsiteY0" fmla="*/ 209979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09979 h 6879174"/>
              <a:gd name="connsiteX0" fmla="*/ 6868891 w 6868891"/>
              <a:gd name="connsiteY0" fmla="*/ 197279 h 6879174"/>
              <a:gd name="connsiteX1" fmla="*/ 6858000 w 6868891"/>
              <a:gd name="connsiteY1" fmla="*/ 2095036 h 6879174"/>
              <a:gd name="connsiteX2" fmla="*/ 6858000 w 6868891"/>
              <a:gd name="connsiteY2" fmla="*/ 6879174 h 6879174"/>
              <a:gd name="connsiteX3" fmla="*/ 0 w 6868891"/>
              <a:gd name="connsiteY3" fmla="*/ 6879174 h 6879174"/>
              <a:gd name="connsiteX4" fmla="*/ 0 w 6868891"/>
              <a:gd name="connsiteY4" fmla="*/ 0 h 6879174"/>
              <a:gd name="connsiteX5" fmla="*/ 6868891 w 6868891"/>
              <a:gd name="connsiteY5" fmla="*/ 197279 h 6879174"/>
              <a:gd name="connsiteX0" fmla="*/ 6868891 w 7721392"/>
              <a:gd name="connsiteY0" fmla="*/ 197279 h 6879174"/>
              <a:gd name="connsiteX1" fmla="*/ 6858000 w 7721392"/>
              <a:gd name="connsiteY1" fmla="*/ 6879174 h 6879174"/>
              <a:gd name="connsiteX2" fmla="*/ 0 w 7721392"/>
              <a:gd name="connsiteY2" fmla="*/ 6879174 h 6879174"/>
              <a:gd name="connsiteX3" fmla="*/ 0 w 7721392"/>
              <a:gd name="connsiteY3" fmla="*/ 0 h 6879174"/>
              <a:gd name="connsiteX4" fmla="*/ 6868891 w 7721392"/>
              <a:gd name="connsiteY4" fmla="*/ 197279 h 6879174"/>
              <a:gd name="connsiteX0" fmla="*/ 6868891 w 7373946"/>
              <a:gd name="connsiteY0" fmla="*/ 197279 h 6879174"/>
              <a:gd name="connsiteX1" fmla="*/ 6858000 w 7373946"/>
              <a:gd name="connsiteY1" fmla="*/ 6879174 h 6879174"/>
              <a:gd name="connsiteX2" fmla="*/ 0 w 7373946"/>
              <a:gd name="connsiteY2" fmla="*/ 6879174 h 6879174"/>
              <a:gd name="connsiteX3" fmla="*/ 0 w 7373946"/>
              <a:gd name="connsiteY3" fmla="*/ 0 h 6879174"/>
              <a:gd name="connsiteX4" fmla="*/ 6868891 w 7373946"/>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7374082"/>
              <a:gd name="connsiteY0" fmla="*/ 197279 h 7217839"/>
              <a:gd name="connsiteX1" fmla="*/ 6858000 w 7374082"/>
              <a:gd name="connsiteY1" fmla="*/ 6879174 h 7217839"/>
              <a:gd name="connsiteX2" fmla="*/ 0 w 7374082"/>
              <a:gd name="connsiteY2" fmla="*/ 6879174 h 7217839"/>
              <a:gd name="connsiteX3" fmla="*/ 0 w 7374082"/>
              <a:gd name="connsiteY3" fmla="*/ 0 h 7217839"/>
              <a:gd name="connsiteX4" fmla="*/ 6868891 w 7374082"/>
              <a:gd name="connsiteY4" fmla="*/ 197279 h 7217839"/>
              <a:gd name="connsiteX0" fmla="*/ 6868891 w 7513044"/>
              <a:gd name="connsiteY0" fmla="*/ 197279 h 6879174"/>
              <a:gd name="connsiteX1" fmla="*/ 6858000 w 7513044"/>
              <a:gd name="connsiteY1" fmla="*/ 6879174 h 6879174"/>
              <a:gd name="connsiteX2" fmla="*/ 0 w 7513044"/>
              <a:gd name="connsiteY2" fmla="*/ 6879174 h 6879174"/>
              <a:gd name="connsiteX3" fmla="*/ 0 w 7513044"/>
              <a:gd name="connsiteY3" fmla="*/ 0 h 6879174"/>
              <a:gd name="connsiteX4" fmla="*/ 6868891 w 7513044"/>
              <a:gd name="connsiteY4" fmla="*/ 197279 h 6879174"/>
              <a:gd name="connsiteX0" fmla="*/ 6868891 w 7374082"/>
              <a:gd name="connsiteY0" fmla="*/ 197279 h 6879174"/>
              <a:gd name="connsiteX1" fmla="*/ 6858000 w 7374082"/>
              <a:gd name="connsiteY1" fmla="*/ 6879174 h 6879174"/>
              <a:gd name="connsiteX2" fmla="*/ 0 w 7374082"/>
              <a:gd name="connsiteY2" fmla="*/ 6879174 h 6879174"/>
              <a:gd name="connsiteX3" fmla="*/ 0 w 7374082"/>
              <a:gd name="connsiteY3" fmla="*/ 0 h 6879174"/>
              <a:gd name="connsiteX4" fmla="*/ 6868891 w 7374082"/>
              <a:gd name="connsiteY4" fmla="*/ 197279 h 6879174"/>
              <a:gd name="connsiteX0" fmla="*/ 6868891 w 6868891"/>
              <a:gd name="connsiteY0" fmla="*/ 197279 h 6879174"/>
              <a:gd name="connsiteX1" fmla="*/ 6858000 w 6868891"/>
              <a:gd name="connsiteY1" fmla="*/ 6879174 h 6879174"/>
              <a:gd name="connsiteX2" fmla="*/ 0 w 6868891"/>
              <a:gd name="connsiteY2" fmla="*/ 6879174 h 6879174"/>
              <a:gd name="connsiteX3" fmla="*/ 0 w 6868891"/>
              <a:gd name="connsiteY3" fmla="*/ 0 h 6879174"/>
              <a:gd name="connsiteX4" fmla="*/ 6868891 w 6868891"/>
              <a:gd name="connsiteY4" fmla="*/ 197279 h 6879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71"/>
          <p:cNvSpPr/>
          <p:nvPr/>
        </p:nvSpPr>
        <p:spPr>
          <a:xfrm>
            <a:off x="6000056" y="1901214"/>
            <a:ext cx="316801" cy="316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72"/>
          <p:cNvSpPr/>
          <p:nvPr/>
        </p:nvSpPr>
        <p:spPr>
          <a:xfrm>
            <a:off x="7223127" y="1859559"/>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问卷调查</a:t>
            </a:r>
          </a:p>
        </p:txBody>
      </p:sp>
      <p:sp>
        <p:nvSpPr>
          <p:cNvPr id="74" name="矩形 73"/>
          <p:cNvSpPr/>
          <p:nvPr/>
        </p:nvSpPr>
        <p:spPr>
          <a:xfrm>
            <a:off x="6000056" y="2734101"/>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74"/>
          <p:cNvSpPr/>
          <p:nvPr/>
        </p:nvSpPr>
        <p:spPr>
          <a:xfrm>
            <a:off x="7228443" y="3553579"/>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实验展示</a:t>
            </a:r>
          </a:p>
        </p:txBody>
      </p:sp>
      <p:sp>
        <p:nvSpPr>
          <p:cNvPr id="76" name="矩形 75"/>
          <p:cNvSpPr/>
          <p:nvPr/>
        </p:nvSpPr>
        <p:spPr>
          <a:xfrm>
            <a:off x="6000054" y="3526876"/>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矩形 76"/>
          <p:cNvSpPr/>
          <p:nvPr/>
        </p:nvSpPr>
        <p:spPr>
          <a:xfrm>
            <a:off x="7228443" y="4373058"/>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理论分析</a:t>
            </a:r>
          </a:p>
        </p:txBody>
      </p:sp>
      <p:sp>
        <p:nvSpPr>
          <p:cNvPr id="78" name="矩形 77"/>
          <p:cNvSpPr/>
          <p:nvPr/>
        </p:nvSpPr>
        <p:spPr>
          <a:xfrm>
            <a:off x="6006214" y="4373058"/>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矩形 78"/>
          <p:cNvSpPr/>
          <p:nvPr/>
        </p:nvSpPr>
        <p:spPr>
          <a:xfrm>
            <a:off x="7223127" y="5193314"/>
            <a:ext cx="2749471"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总结与安全骑车的建议</a:t>
            </a:r>
          </a:p>
        </p:txBody>
      </p:sp>
      <p:sp>
        <p:nvSpPr>
          <p:cNvPr id="24" name="文本框 23">
            <a:extLst>
              <a:ext uri="{FF2B5EF4-FFF2-40B4-BE49-F238E27FC236}">
                <a16:creationId xmlns:a16="http://schemas.microsoft.com/office/drawing/2014/main" id="{8F1422A7-7A7C-476D-A7B7-3AA70DACB57F}"/>
              </a:ext>
            </a:extLst>
          </p:cNvPr>
          <p:cNvSpPr txBox="1"/>
          <p:nvPr/>
        </p:nvSpPr>
        <p:spPr>
          <a:xfrm>
            <a:off x="5463251" y="579960"/>
            <a:ext cx="3847848" cy="646331"/>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itchFamily="34" charset="-122"/>
                <a:ea typeface="微软雅黑"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charset="0"/>
                <a:ea typeface="宋体" charset="-122"/>
              </a:defRPr>
            </a:lvl6pPr>
            <a:lvl7pPr marL="914400" algn="r" fontAlgn="base">
              <a:spcBef>
                <a:spcPct val="0"/>
              </a:spcBef>
              <a:spcAft>
                <a:spcPct val="0"/>
              </a:spcAft>
              <a:defRPr>
                <a:latin typeface="Arial" charset="0"/>
                <a:ea typeface="宋体" charset="-122"/>
              </a:defRPr>
            </a:lvl7pPr>
            <a:lvl8pPr marL="1371600" algn="r" fontAlgn="base">
              <a:spcBef>
                <a:spcPct val="0"/>
              </a:spcBef>
              <a:spcAft>
                <a:spcPct val="0"/>
              </a:spcAft>
              <a:defRPr>
                <a:latin typeface="Arial" charset="0"/>
                <a:ea typeface="宋体" charset="-122"/>
              </a:defRPr>
            </a:lvl8pPr>
            <a:lvl9pPr marL="1828800" algn="r" fontAlgn="base">
              <a:spcBef>
                <a:spcPct val="0"/>
              </a:spcBef>
              <a:spcAft>
                <a:spcPct val="0"/>
              </a:spcAft>
              <a:defRPr>
                <a:latin typeface="Arial" charset="0"/>
                <a:ea typeface="宋体" charset="-122"/>
              </a:defRPr>
            </a:lvl9pPr>
          </a:lstStyle>
          <a:p>
            <a:r>
              <a:rPr lang="zh-CN" altLang="en-US" sz="3600" dirty="0">
                <a:sym typeface="微软雅黑" panose="020B0503020204020204" pitchFamily="34" charset="-122"/>
              </a:rPr>
              <a:t>目录 </a:t>
            </a:r>
            <a:r>
              <a:rPr lang="en-US" altLang="zh-CN" sz="3600" dirty="0">
                <a:sym typeface="微软雅黑" panose="020B0503020204020204" pitchFamily="34" charset="-122"/>
              </a:rPr>
              <a:t>| CONTENT</a:t>
            </a:r>
          </a:p>
        </p:txBody>
      </p:sp>
      <p:pic>
        <p:nvPicPr>
          <p:cNvPr id="6" name="图片 5">
            <a:extLst>
              <a:ext uri="{FF2B5EF4-FFF2-40B4-BE49-F238E27FC236}">
                <a16:creationId xmlns:a16="http://schemas.microsoft.com/office/drawing/2014/main" id="{A9A2A689-CC1F-48B0-B558-F6F92EE0087F}"/>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078403" y="308267"/>
            <a:ext cx="1397000" cy="1397000"/>
          </a:xfrm>
          <a:prstGeom prst="rect">
            <a:avLst/>
          </a:prstGeom>
        </p:spPr>
      </p:pic>
      <p:sp>
        <p:nvSpPr>
          <p:cNvPr id="25" name="矩形 24">
            <a:extLst>
              <a:ext uri="{FF2B5EF4-FFF2-40B4-BE49-F238E27FC236}">
                <a16:creationId xmlns:a16="http://schemas.microsoft.com/office/drawing/2014/main" id="{472CFEB0-B4FD-40B3-B11A-5FB9438588BE}"/>
              </a:ext>
            </a:extLst>
          </p:cNvPr>
          <p:cNvSpPr/>
          <p:nvPr/>
        </p:nvSpPr>
        <p:spPr>
          <a:xfrm>
            <a:off x="6000056" y="5219240"/>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25">
            <a:extLst>
              <a:ext uri="{FF2B5EF4-FFF2-40B4-BE49-F238E27FC236}">
                <a16:creationId xmlns:a16="http://schemas.microsoft.com/office/drawing/2014/main" id="{AEA65773-96DF-49DC-8357-08B5827E4E9C}"/>
              </a:ext>
            </a:extLst>
          </p:cNvPr>
          <p:cNvSpPr/>
          <p:nvPr/>
        </p:nvSpPr>
        <p:spPr>
          <a:xfrm>
            <a:off x="7223127" y="2730377"/>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实验展示</a:t>
            </a:r>
          </a:p>
        </p:txBody>
      </p:sp>
    </p:spTree>
    <p:extLst>
      <p:ext uri="{BB962C8B-B14F-4D97-AF65-F5344CB8AC3E}">
        <p14:creationId xmlns:p14="http://schemas.microsoft.com/office/powerpoint/2010/main" val="19318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382838"/>
            <a:ext cx="10972800" cy="533400"/>
          </a:xfrm>
        </p:spPr>
        <p:txBody>
          <a:bodyPr/>
          <a:lstStyle/>
          <a:p>
            <a:r>
              <a:rPr lang="zh-CN" altLang="en-US" sz="3200" dirty="0"/>
              <a:t>理论分析</a:t>
            </a:r>
          </a:p>
        </p:txBody>
      </p:sp>
      <p:graphicFrame>
        <p:nvGraphicFramePr>
          <p:cNvPr id="7" name="图示 6">
            <a:extLst>
              <a:ext uri="{FF2B5EF4-FFF2-40B4-BE49-F238E27FC236}">
                <a16:creationId xmlns:a16="http://schemas.microsoft.com/office/drawing/2014/main" id="{6F9337F7-5700-48B4-B57E-C3F6EB553952}"/>
              </a:ext>
            </a:extLst>
          </p:cNvPr>
          <p:cNvGraphicFramePr/>
          <p:nvPr>
            <p:extLst>
              <p:ext uri="{D42A27DB-BD31-4B8C-83A1-F6EECF244321}">
                <p14:modId xmlns:p14="http://schemas.microsoft.com/office/powerpoint/2010/main" val="1848738861"/>
              </p:ext>
            </p:extLst>
          </p:nvPr>
        </p:nvGraphicFramePr>
        <p:xfrm>
          <a:off x="1991360" y="1158240"/>
          <a:ext cx="8432800" cy="47285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文本框 8">
            <a:extLst>
              <a:ext uri="{FF2B5EF4-FFF2-40B4-BE49-F238E27FC236}">
                <a16:creationId xmlns:a16="http://schemas.microsoft.com/office/drawing/2014/main" id="{C17BC6D3-D7D8-485B-AD3D-C43BBEA723FE}"/>
              </a:ext>
            </a:extLst>
          </p:cNvPr>
          <p:cNvSpPr txBox="1"/>
          <p:nvPr/>
        </p:nvSpPr>
        <p:spPr>
          <a:xfrm>
            <a:off x="2702560" y="447951"/>
            <a:ext cx="1168400" cy="523220"/>
          </a:xfrm>
          <a:prstGeom prst="rect">
            <a:avLst/>
          </a:prstGeom>
          <a:noFill/>
        </p:spPr>
        <p:txBody>
          <a:bodyPr wrap="square" rtlCol="0">
            <a:spAutoFit/>
          </a:bodyPr>
          <a:lstStyle/>
          <a:p>
            <a:r>
              <a:rPr lang="en-US" altLang="zh-CN" sz="2800" dirty="0"/>
              <a:t>PART1</a:t>
            </a:r>
            <a:endParaRPr lang="zh-CN" altLang="en-US" sz="2800" dirty="0"/>
          </a:p>
        </p:txBody>
      </p:sp>
    </p:spTree>
    <p:extLst>
      <p:ext uri="{BB962C8B-B14F-4D97-AF65-F5344CB8AC3E}">
        <p14:creationId xmlns:p14="http://schemas.microsoft.com/office/powerpoint/2010/main" val="253905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6EC6FE9-2D58-4C21-886D-4B684BD982A6}"/>
              </a:ext>
            </a:extLst>
          </p:cNvPr>
          <p:cNvSpPr txBox="1"/>
          <p:nvPr/>
        </p:nvSpPr>
        <p:spPr>
          <a:xfrm>
            <a:off x="312299" y="487680"/>
            <a:ext cx="4320661" cy="757130"/>
          </a:xfrm>
          <a:prstGeom prst="rect">
            <a:avLst/>
          </a:prstGeom>
          <a:noFill/>
        </p:spPr>
        <p:txBody>
          <a:bodyPr wrap="square" rtlCol="0">
            <a:spAutoFit/>
          </a:bodyPr>
          <a:lstStyle/>
          <a:p>
            <a:pPr defTabSz="914400" eaLnBrk="0" fontAlgn="base" hangingPunct="0">
              <a:lnSpc>
                <a:spcPct val="90000"/>
              </a:lnSpc>
              <a:spcBef>
                <a:spcPct val="0"/>
              </a:spcBef>
              <a:spcAft>
                <a:spcPct val="0"/>
              </a:spcAft>
            </a:pPr>
            <a:r>
              <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直线加减速与链条传递</a:t>
            </a:r>
            <a:endPar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zh-CN" altLang="en-US" dirty="0"/>
          </a:p>
        </p:txBody>
      </p:sp>
      <p:sp>
        <p:nvSpPr>
          <p:cNvPr id="2" name="文本框 1">
            <a:extLst>
              <a:ext uri="{FF2B5EF4-FFF2-40B4-BE49-F238E27FC236}">
                <a16:creationId xmlns:a16="http://schemas.microsoft.com/office/drawing/2014/main" id="{86C30DE9-7708-4C92-8261-DEA906F83043}"/>
              </a:ext>
            </a:extLst>
          </p:cNvPr>
          <p:cNvSpPr txBox="1"/>
          <p:nvPr/>
        </p:nvSpPr>
        <p:spPr>
          <a:xfrm>
            <a:off x="6370320" y="2385536"/>
            <a:ext cx="3688080" cy="2031325"/>
          </a:xfrm>
          <a:prstGeom prst="rect">
            <a:avLst/>
          </a:prstGeom>
          <a:noFill/>
        </p:spPr>
        <p:txBody>
          <a:bodyPr wrap="square" rtlCol="0">
            <a:spAutoFit/>
          </a:bodyPr>
          <a:lstStyle/>
          <a:p>
            <a:r>
              <a:rPr lang="en-US" altLang="zh-CN" sz="1800"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800"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自行车直线行进时，人踩踏板通过链条传动改变两轮转速，通过侧视图对车子受力分析，得出自行车直线加减速时的受力情况</a:t>
            </a:r>
          </a:p>
          <a:p>
            <a:r>
              <a:rPr lang="zh-CN" altLang="en-US" sz="1800"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分析自行车行进时，人脚踏板如何带动自行车行进</a:t>
            </a:r>
          </a:p>
          <a:p>
            <a:endParaRPr lang="zh-CN" altLang="en-US" dirty="0"/>
          </a:p>
        </p:txBody>
      </p:sp>
    </p:spTree>
    <p:extLst>
      <p:ext uri="{BB962C8B-B14F-4D97-AF65-F5344CB8AC3E}">
        <p14:creationId xmlns:p14="http://schemas.microsoft.com/office/powerpoint/2010/main" val="93824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6EC6FE9-2D58-4C21-886D-4B684BD982A6}"/>
              </a:ext>
            </a:extLst>
          </p:cNvPr>
          <p:cNvSpPr txBox="1"/>
          <p:nvPr/>
        </p:nvSpPr>
        <p:spPr>
          <a:xfrm>
            <a:off x="312299" y="487680"/>
            <a:ext cx="4320661" cy="757130"/>
          </a:xfrm>
          <a:prstGeom prst="rect">
            <a:avLst/>
          </a:prstGeom>
          <a:noFill/>
        </p:spPr>
        <p:txBody>
          <a:bodyPr wrap="square" rtlCol="0">
            <a:spAutoFit/>
          </a:bodyPr>
          <a:lstStyle/>
          <a:p>
            <a:pPr defTabSz="914400" eaLnBrk="0" fontAlgn="base" hangingPunct="0">
              <a:lnSpc>
                <a:spcPct val="90000"/>
              </a:lnSpc>
              <a:spcBef>
                <a:spcPct val="0"/>
              </a:spcBef>
              <a:spcAft>
                <a:spcPct val="0"/>
              </a:spcAft>
            </a:pPr>
            <a:r>
              <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直线加减速与链条传递</a:t>
            </a:r>
            <a:endPar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zh-CN" altLang="en-US" dirty="0"/>
          </a:p>
        </p:txBody>
      </p:sp>
      <p:pic>
        <p:nvPicPr>
          <p:cNvPr id="3" name="图片 2">
            <a:extLst>
              <a:ext uri="{FF2B5EF4-FFF2-40B4-BE49-F238E27FC236}">
                <a16:creationId xmlns:a16="http://schemas.microsoft.com/office/drawing/2014/main" id="{106C70A9-920E-467E-92FE-7FD035EB4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583" y="1422059"/>
            <a:ext cx="8285714" cy="4704762"/>
          </a:xfrm>
          <a:prstGeom prst="rect">
            <a:avLst/>
          </a:prstGeom>
        </p:spPr>
      </p:pic>
    </p:spTree>
    <p:extLst>
      <p:ext uri="{BB962C8B-B14F-4D97-AF65-F5344CB8AC3E}">
        <p14:creationId xmlns:p14="http://schemas.microsoft.com/office/powerpoint/2010/main" val="15442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6EC6FE9-2D58-4C21-886D-4B684BD982A6}"/>
              </a:ext>
            </a:extLst>
          </p:cNvPr>
          <p:cNvSpPr txBox="1"/>
          <p:nvPr/>
        </p:nvSpPr>
        <p:spPr>
          <a:xfrm>
            <a:off x="396240" y="481347"/>
            <a:ext cx="4582160" cy="757130"/>
          </a:xfrm>
          <a:prstGeom prst="rect">
            <a:avLst/>
          </a:prstGeom>
          <a:noFill/>
        </p:spPr>
        <p:txBody>
          <a:bodyPr wrap="square" rtlCol="0">
            <a:spAutoFit/>
          </a:bodyPr>
          <a:lstStyle/>
          <a:p>
            <a:pPr defTabSz="914400" eaLnBrk="0" fontAlgn="base" hangingPunct="0">
              <a:lnSpc>
                <a:spcPct val="90000"/>
              </a:lnSpc>
              <a:spcBef>
                <a:spcPct val="0"/>
              </a:spcBef>
              <a:spcAft>
                <a:spcPct val="0"/>
              </a:spcAft>
            </a:pPr>
            <a:r>
              <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直线加减速与链条传递</a:t>
            </a:r>
          </a:p>
          <a:p>
            <a:endParaRPr lang="zh-CN" altLang="en-US" dirty="0"/>
          </a:p>
        </p:txBody>
      </p:sp>
      <p:pic>
        <p:nvPicPr>
          <p:cNvPr id="6" name="图片 5">
            <a:extLst>
              <a:ext uri="{FF2B5EF4-FFF2-40B4-BE49-F238E27FC236}">
                <a16:creationId xmlns:a16="http://schemas.microsoft.com/office/drawing/2014/main" id="{063EB7D6-1A3A-4617-AFA8-9D2CDF9175A6}"/>
              </a:ext>
            </a:extLst>
          </p:cNvPr>
          <p:cNvPicPr>
            <a:picLocks noChangeAspect="1"/>
          </p:cNvPicPr>
          <p:nvPr/>
        </p:nvPicPr>
        <p:blipFill>
          <a:blip r:embed="rId2"/>
          <a:stretch>
            <a:fillRect/>
          </a:stretch>
        </p:blipFill>
        <p:spPr>
          <a:xfrm>
            <a:off x="1652196" y="1308814"/>
            <a:ext cx="8101404" cy="5067839"/>
          </a:xfrm>
          <a:prstGeom prst="rect">
            <a:avLst/>
          </a:prstGeom>
        </p:spPr>
      </p:pic>
    </p:spTree>
    <p:extLst>
      <p:ext uri="{BB962C8B-B14F-4D97-AF65-F5344CB8AC3E}">
        <p14:creationId xmlns:p14="http://schemas.microsoft.com/office/powerpoint/2010/main" val="48066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6EC6FE9-2D58-4C21-886D-4B684BD982A6}"/>
              </a:ext>
            </a:extLst>
          </p:cNvPr>
          <p:cNvSpPr txBox="1"/>
          <p:nvPr/>
        </p:nvSpPr>
        <p:spPr>
          <a:xfrm>
            <a:off x="629920" y="386080"/>
            <a:ext cx="4582160" cy="812530"/>
          </a:xfrm>
          <a:prstGeom prst="rect">
            <a:avLst/>
          </a:prstGeom>
          <a:noFill/>
        </p:spPr>
        <p:txBody>
          <a:bodyPr wrap="square" rtlCol="0">
            <a:spAutoFit/>
          </a:bodyPr>
          <a:lstStyle/>
          <a:p>
            <a:pPr defTabSz="914400" eaLnBrk="0" fontAlgn="base" hangingPunct="0">
              <a:lnSpc>
                <a:spcPct val="90000"/>
              </a:lnSpc>
              <a:spcBef>
                <a:spcPct val="0"/>
              </a:spcBef>
              <a:spcAft>
                <a:spcPct val="0"/>
              </a:spcAft>
            </a:pPr>
            <a:r>
              <a:rPr lang="zh-CN" altLang="en-US" sz="3200" dirty="0">
                <a:solidFill>
                  <a:schemeClr val="tx1">
                    <a:lumMod val="85000"/>
                    <a:lumOff val="15000"/>
                  </a:schemeClr>
                </a:solidFill>
                <a:latin typeface="微软雅黑" panose="020B0503020204020204" pitchFamily="34" charset="-122"/>
                <a:ea typeface="微软雅黑" panose="020B0503020204020204" pitchFamily="34" charset="-122"/>
              </a:rPr>
              <a:t>曲线运动</a:t>
            </a:r>
          </a:p>
          <a:p>
            <a:endParaRPr lang="zh-CN" altLang="en-US" dirty="0"/>
          </a:p>
        </p:txBody>
      </p:sp>
      <p:sp>
        <p:nvSpPr>
          <p:cNvPr id="12" name="文本框 11">
            <a:extLst>
              <a:ext uri="{FF2B5EF4-FFF2-40B4-BE49-F238E27FC236}">
                <a16:creationId xmlns:a16="http://schemas.microsoft.com/office/drawing/2014/main" id="{E11FEA70-486B-4830-9F32-1B84222A67BC}"/>
              </a:ext>
            </a:extLst>
          </p:cNvPr>
          <p:cNvSpPr txBox="1"/>
          <p:nvPr/>
        </p:nvSpPr>
        <p:spPr>
          <a:xfrm>
            <a:off x="5882640" y="2913856"/>
            <a:ext cx="5537200" cy="1200329"/>
          </a:xfrm>
          <a:prstGeom prst="rect">
            <a:avLst/>
          </a:prstGeom>
          <a:noFill/>
        </p:spPr>
        <p:txBody>
          <a:bodyPr wrap="square" rtlCol="0">
            <a:spAutoFit/>
          </a:bodyPr>
          <a:lstStyle/>
          <a:p>
            <a:r>
              <a:rPr lang="zh-CN" altLang="en-US" sz="1800"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自行车在做曲线运动时，车身会有所倾斜，通过俯视图与侧视图分析自行车圆周运动的运动方程与情况，合理解释自行车曲线运动的原因</a:t>
            </a:r>
          </a:p>
          <a:p>
            <a:endParaRPr lang="zh-CN" altLang="en-US" dirty="0"/>
          </a:p>
        </p:txBody>
      </p:sp>
    </p:spTree>
    <p:extLst>
      <p:ext uri="{BB962C8B-B14F-4D97-AF65-F5344CB8AC3E}">
        <p14:creationId xmlns:p14="http://schemas.microsoft.com/office/powerpoint/2010/main" val="153085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40D849D-B759-4E0A-810F-7148678FD7F0}"/>
              </a:ext>
            </a:extLst>
          </p:cNvPr>
          <p:cNvSpPr txBox="1"/>
          <p:nvPr/>
        </p:nvSpPr>
        <p:spPr>
          <a:xfrm>
            <a:off x="5090160" y="2305615"/>
            <a:ext cx="5577840" cy="2246769"/>
          </a:xfrm>
          <a:prstGeom prst="rect">
            <a:avLst/>
          </a:prstGeom>
          <a:noFill/>
        </p:spPr>
        <p:txBody>
          <a:bodyPr wrap="square">
            <a:spAutoFit/>
          </a:bodyPr>
          <a:lstStyle/>
          <a:p>
            <a:pPr marR="2720"/>
            <a:r>
              <a:rPr lang="en-US" altLang="zh-CN" sz="1800" b="0" i="0" u="none" strike="noStrike" baseline="0" dirty="0">
                <a:latin typeface="微软雅黑" panose="020B0503020204020204" pitchFamily="34" charset="-122"/>
                <a:ea typeface="微软雅黑" panose="020B0503020204020204" pitchFamily="34" charset="-122"/>
              </a:rPr>
              <a:t>	</a:t>
            </a:r>
            <a:r>
              <a:rPr lang="zh-CN" altLang="en-US" sz="2000" b="0" i="0" u="none" strike="noStrike" baseline="0" dirty="0">
                <a:latin typeface="微软雅黑" panose="020B0503020204020204" pitchFamily="34" charset="-122"/>
                <a:ea typeface="微软雅黑" panose="020B0503020204020204" pitchFamily="34" charset="-122"/>
              </a:rPr>
              <a:t>自行车之所以倾斜但不会倾倒，是因为重力矩用于产生</a:t>
            </a:r>
            <a:r>
              <a:rPr lang="zh-CN" altLang="en-US" sz="2000" b="1" i="0" u="none" strike="noStrike" baseline="0" dirty="0">
                <a:solidFill>
                  <a:srgbClr val="C00000"/>
                </a:solidFill>
                <a:latin typeface="微软雅黑" panose="020B0503020204020204" pitchFamily="34" charset="-122"/>
                <a:ea typeface="微软雅黑" panose="020B0503020204020204" pitchFamily="34" charset="-122"/>
              </a:rPr>
              <a:t>进动</a:t>
            </a:r>
            <a:r>
              <a:rPr lang="zh-CN" altLang="en-US" sz="2000" b="0" i="0" u="none" strike="noStrike" baseline="0" dirty="0">
                <a:latin typeface="微软雅黑" panose="020B0503020204020204" pitchFamily="34" charset="-122"/>
                <a:ea typeface="微软雅黑" panose="020B0503020204020204" pitchFamily="34" charset="-122"/>
              </a:rPr>
              <a:t>现象。  </a:t>
            </a:r>
            <a:endParaRPr lang="en-US" altLang="zh-CN" sz="2000" b="0" i="0" u="none" strike="noStrike" baseline="0" dirty="0">
              <a:latin typeface="微软雅黑" panose="020B0503020204020204" pitchFamily="34" charset="-122"/>
              <a:ea typeface="微软雅黑" panose="020B0503020204020204" pitchFamily="34" charset="-122"/>
            </a:endParaRPr>
          </a:p>
          <a:p>
            <a:pPr marR="2720"/>
            <a:r>
              <a:rPr lang="en-US" altLang="zh-CN" sz="2000" dirty="0">
                <a:latin typeface="微软雅黑" panose="020B0503020204020204" pitchFamily="34" charset="-122"/>
                <a:ea typeface="微软雅黑" panose="020B0503020204020204" pitchFamily="34" charset="-122"/>
              </a:rPr>
              <a:t>	</a:t>
            </a:r>
            <a:r>
              <a:rPr lang="zh-CN" altLang="en-US" sz="2000" b="0" i="0" u="none" strike="noStrike" baseline="0" dirty="0">
                <a:latin typeface="微软雅黑" panose="020B0503020204020204" pitchFamily="34" charset="-122"/>
                <a:ea typeface="微软雅黑" panose="020B0503020204020204" pitchFamily="34" charset="-122"/>
              </a:rPr>
              <a:t>下面我们用一个简单模型展示一下。</a:t>
            </a:r>
          </a:p>
          <a:p>
            <a:pPr marR="1420"/>
            <a:r>
              <a:rPr lang="en-US" altLang="zh-CN" sz="2000" b="0" i="0" u="none" strike="noStrike" baseline="0" dirty="0">
                <a:latin typeface="微软雅黑" panose="020B0503020204020204" pitchFamily="34" charset="-122"/>
                <a:ea typeface="微软雅黑" panose="020B0503020204020204" pitchFamily="34" charset="-122"/>
              </a:rPr>
              <a:t>	</a:t>
            </a:r>
            <a:r>
              <a:rPr lang="zh-CN" altLang="en-US" sz="2000" b="0" i="0" u="none" strike="noStrike" baseline="0" dirty="0">
                <a:latin typeface="微软雅黑" panose="020B0503020204020204" pitchFamily="34" charset="-122"/>
                <a:ea typeface="微软雅黑" panose="020B0503020204020204" pitchFamily="34" charset="-122"/>
              </a:rPr>
              <a:t>首先，我们将自行车简化成如下模型 </a:t>
            </a:r>
            <a:r>
              <a:rPr lang="en-US" altLang="zh-CN" sz="2000" b="0" i="0" u="none" strike="noStrike" baseline="0" dirty="0">
                <a:latin typeface="Gill Sans MT" panose="020B0502020104020203" pitchFamily="34" charset="0"/>
                <a:ea typeface="微软雅黑" panose="020B0503020204020204" pitchFamily="34" charset="-122"/>
              </a:rPr>
              <a:t>1</a:t>
            </a:r>
            <a:r>
              <a:rPr lang="zh-CN" altLang="en-US" sz="2000" b="0" i="0" u="none" strike="noStrike" baseline="0" dirty="0">
                <a:latin typeface="微软雅黑" panose="020B0503020204020204" pitchFamily="34" charset="-122"/>
                <a:ea typeface="微软雅黑" panose="020B0503020204020204" pitchFamily="34" charset="-122"/>
              </a:rPr>
              <a:t>，车架与人的重心设在上方的座位处，总质量为 </a:t>
            </a:r>
            <a:r>
              <a:rPr lang="en-US" altLang="zh-CN" sz="2000" b="0" i="1" u="none" strike="noStrike" baseline="0" dirty="0">
                <a:latin typeface="Georgia" panose="02040502050405020303" pitchFamily="18" charset="0"/>
                <a:ea typeface="微软雅黑" panose="020B0503020204020204" pitchFamily="34" charset="-122"/>
              </a:rPr>
              <a:t>m</a:t>
            </a:r>
            <a:r>
              <a:rPr lang="zh-CN" altLang="en-US" sz="2000" b="0" i="0" u="none" strike="noStrike" baseline="0" dirty="0">
                <a:latin typeface="微软雅黑" panose="020B0503020204020204" pitchFamily="34" charset="-122"/>
                <a:ea typeface="微软雅黑" panose="020B0503020204020204" pitchFamily="34" charset="-122"/>
              </a:rPr>
              <a:t> ，尺寸在图中已标出，</a:t>
            </a:r>
            <a:r>
              <a:rPr lang="en-US" altLang="zh-CN" sz="2000" b="0" i="1" u="none" strike="noStrike" baseline="0" dirty="0">
                <a:latin typeface="Georgia" panose="02040502050405020303" pitchFamily="18" charset="0"/>
                <a:ea typeface="微软雅黑" panose="020B0503020204020204" pitchFamily="34" charset="-122"/>
              </a:rPr>
              <a:t>AB </a:t>
            </a:r>
            <a:r>
              <a:rPr lang="zh-CN" altLang="en-US" sz="2000" b="0" i="0" u="none" strike="noStrike" baseline="0" dirty="0">
                <a:latin typeface="微软雅黑" panose="020B0503020204020204" pitchFamily="34" charset="-122"/>
                <a:ea typeface="微软雅黑" panose="020B0503020204020204" pitchFamily="34" charset="-122"/>
              </a:rPr>
              <a:t>轮质量均为 </a:t>
            </a:r>
            <a:r>
              <a:rPr lang="en-US" altLang="zh-CN" sz="2000" b="0" i="1" u="none" strike="noStrike" baseline="0" dirty="0">
                <a:latin typeface="Georgia" panose="02040502050405020303" pitchFamily="18" charset="0"/>
                <a:ea typeface="微软雅黑" panose="020B0503020204020204" pitchFamily="34" charset="-122"/>
              </a:rPr>
              <a:t>m</a:t>
            </a:r>
            <a:r>
              <a:rPr lang="en-US" altLang="zh-CN" sz="2000" b="0" i="0" u="none" strike="noStrike" baseline="-25000" dirty="0">
                <a:latin typeface="Trebuchet MS" panose="020B0603020202020204" pitchFamily="34" charset="0"/>
                <a:ea typeface="微软雅黑" panose="020B0503020204020204" pitchFamily="34" charset="-122"/>
              </a:rPr>
              <a:t>0</a:t>
            </a:r>
            <a:r>
              <a:rPr lang="zh-CN" altLang="en-US" sz="2000" b="0" i="0" u="none" strike="noStrike" baseline="0" dirty="0">
                <a:latin typeface="微软雅黑" panose="020B0503020204020204" pitchFamily="34" charset="-122"/>
                <a:ea typeface="微软雅黑" panose="020B0503020204020204" pitchFamily="34" charset="-122"/>
              </a:rPr>
              <a:t>， 其中 </a:t>
            </a:r>
            <a:r>
              <a:rPr lang="en-US" altLang="zh-CN" sz="2000" b="0" i="0" u="none" strike="noStrike" baseline="0" dirty="0">
                <a:latin typeface="Gill Sans MT" panose="020B0502020104020203" pitchFamily="34" charset="0"/>
                <a:ea typeface="微软雅黑" panose="020B0503020204020204" pitchFamily="34" charset="-122"/>
              </a:rPr>
              <a:t>A </a:t>
            </a:r>
            <a:r>
              <a:rPr lang="zh-CN" altLang="en-US" sz="2000" b="0" i="0" u="none" strike="noStrike" baseline="0" dirty="0">
                <a:latin typeface="微软雅黑" panose="020B0503020204020204" pitchFamily="34" charset="-122"/>
                <a:ea typeface="微软雅黑" panose="020B0503020204020204" pitchFamily="34" charset="-122"/>
              </a:rPr>
              <a:t>轮可以绕竖直轴转动</a:t>
            </a:r>
            <a:r>
              <a:rPr lang="en-US" altLang="zh-CN" sz="2000" b="0" i="0" u="none" strike="noStrike" baseline="0" dirty="0">
                <a:latin typeface="微软雅黑" panose="020B0503020204020204" pitchFamily="34" charset="-122"/>
                <a:ea typeface="微软雅黑" panose="020B0503020204020204" pitchFamily="34" charset="-122"/>
              </a:rPr>
              <a:t>.</a:t>
            </a:r>
            <a:endParaRPr lang="zh-CN" altLang="en-US" sz="2000" b="0" i="0" u="none" strike="noStrike" baseline="0"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06EC6FE9-2D58-4C21-886D-4B684BD982A6}"/>
              </a:ext>
            </a:extLst>
          </p:cNvPr>
          <p:cNvSpPr txBox="1"/>
          <p:nvPr/>
        </p:nvSpPr>
        <p:spPr>
          <a:xfrm>
            <a:off x="629920" y="386080"/>
            <a:ext cx="4582160" cy="812530"/>
          </a:xfrm>
          <a:prstGeom prst="rect">
            <a:avLst/>
          </a:prstGeom>
          <a:noFill/>
        </p:spPr>
        <p:txBody>
          <a:bodyPr wrap="square" rtlCol="0">
            <a:spAutoFit/>
          </a:bodyPr>
          <a:lstStyle/>
          <a:p>
            <a:pPr defTabSz="914400" eaLnBrk="0" fontAlgn="base" hangingPunct="0">
              <a:lnSpc>
                <a:spcPct val="90000"/>
              </a:lnSpc>
              <a:spcBef>
                <a:spcPct val="0"/>
              </a:spcBef>
              <a:spcAft>
                <a:spcPct val="0"/>
              </a:spcAft>
            </a:pPr>
            <a:r>
              <a:rPr lang="zh-CN" altLang="en-US" sz="3200" dirty="0">
                <a:solidFill>
                  <a:schemeClr val="tx1">
                    <a:lumMod val="85000"/>
                    <a:lumOff val="15000"/>
                  </a:schemeClr>
                </a:solidFill>
                <a:latin typeface="微软雅黑" panose="020B0503020204020204" pitchFamily="34" charset="-122"/>
                <a:ea typeface="微软雅黑" panose="020B0503020204020204" pitchFamily="34" charset="-122"/>
              </a:rPr>
              <a:t>曲线运动</a:t>
            </a:r>
          </a:p>
          <a:p>
            <a:endParaRPr lang="zh-CN" altLang="en-US" dirty="0"/>
          </a:p>
        </p:txBody>
      </p:sp>
      <p:pic>
        <p:nvPicPr>
          <p:cNvPr id="10" name="图片 9">
            <a:extLst>
              <a:ext uri="{FF2B5EF4-FFF2-40B4-BE49-F238E27FC236}">
                <a16:creationId xmlns:a16="http://schemas.microsoft.com/office/drawing/2014/main" id="{9FFA0883-149B-4605-BCC1-39309921C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99" y="1828800"/>
            <a:ext cx="4636209" cy="3427719"/>
          </a:xfrm>
          <a:prstGeom prst="rect">
            <a:avLst/>
          </a:prstGeom>
        </p:spPr>
      </p:pic>
    </p:spTree>
    <p:extLst>
      <p:ext uri="{BB962C8B-B14F-4D97-AF65-F5344CB8AC3E}">
        <p14:creationId xmlns:p14="http://schemas.microsoft.com/office/powerpoint/2010/main" val="231213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40D849D-B759-4E0A-810F-7148678FD7F0}"/>
              </a:ext>
            </a:extLst>
          </p:cNvPr>
          <p:cNvSpPr txBox="1"/>
          <p:nvPr/>
        </p:nvSpPr>
        <p:spPr>
          <a:xfrm>
            <a:off x="4521694" y="872441"/>
            <a:ext cx="7286639" cy="1323439"/>
          </a:xfrm>
          <a:prstGeom prst="rect">
            <a:avLst/>
          </a:prstGeom>
          <a:noFill/>
        </p:spPr>
        <p:txBody>
          <a:bodyPr wrap="square">
            <a:spAutoFit/>
          </a:bodyPr>
          <a:lstStyle/>
          <a:p>
            <a:pPr marR="2720"/>
            <a:r>
              <a:rPr lang="en-US" altLang="zh-CN" sz="1800" b="0" i="0" u="none" strike="noStrike" baseline="0" dirty="0">
                <a:latin typeface="微软雅黑" panose="020B0503020204020204" pitchFamily="34" charset="-122"/>
                <a:ea typeface="微软雅黑" panose="020B0503020204020204" pitchFamily="34" charset="-122"/>
              </a:rPr>
              <a:t>	</a:t>
            </a:r>
            <a:r>
              <a:rPr lang="zh-CN" altLang="en-US" sz="2000" b="0" i="0" u="none" strike="noStrike" baseline="0" dirty="0">
                <a:latin typeface="微软雅黑" panose="020B0503020204020204" pitchFamily="34" charset="-122"/>
                <a:ea typeface="微软雅黑" panose="020B0503020204020204" pitchFamily="34" charset="-122"/>
              </a:rPr>
              <a:t>如图，设系统绕 </a:t>
            </a:r>
            <a:r>
              <a:rPr lang="en-US" altLang="zh-CN" sz="2000" b="0" i="0" u="none" strike="noStrike" baseline="0" dirty="0">
                <a:latin typeface="微软雅黑" panose="020B0503020204020204" pitchFamily="34" charset="-122"/>
                <a:ea typeface="微软雅黑" panose="020B0503020204020204" pitchFamily="34" charset="-122"/>
              </a:rPr>
              <a:t>O </a:t>
            </a:r>
            <a:r>
              <a:rPr lang="zh-CN" altLang="en-US" sz="2000" b="0" i="0" u="none" strike="noStrike" baseline="0" dirty="0">
                <a:latin typeface="微软雅黑" panose="020B0503020204020204" pitchFamily="34" charset="-122"/>
                <a:ea typeface="微软雅黑" panose="020B0503020204020204" pitchFamily="34" charset="-122"/>
              </a:rPr>
              <a:t>以</a:t>
            </a:r>
            <a:r>
              <a:rPr lang="zh-CN" altLang="en-US" sz="2000" i="0" u="none" strike="noStrike" baseline="0" dirty="0">
                <a:latin typeface="微软雅黑" panose="020B0503020204020204" pitchFamily="34" charset="-122"/>
                <a:ea typeface="微软雅黑" panose="020B0503020204020204" pitchFamily="34" charset="-122"/>
              </a:rPr>
              <a:t>角速度 </a:t>
            </a:r>
            <a:r>
              <a:rPr lang="en-US" altLang="zh-CN" sz="2000" i="0" u="none" strike="noStrike" baseline="0" dirty="0">
                <a:latin typeface="微软雅黑" panose="020B0503020204020204" pitchFamily="34" charset="-122"/>
                <a:ea typeface="微软雅黑" panose="020B0503020204020204" pitchFamily="34" charset="-122"/>
              </a:rPr>
              <a:t>ω </a:t>
            </a:r>
            <a:r>
              <a:rPr lang="zh-CN" altLang="en-US" sz="2000" i="0" u="none" strike="noStrike" baseline="0" dirty="0">
                <a:latin typeface="微软雅黑" panose="020B0503020204020204" pitchFamily="34" charset="-122"/>
                <a:ea typeface="微软雅黑" panose="020B0503020204020204" pitchFamily="34" charset="-122"/>
              </a:rPr>
              <a:t>旋转，</a:t>
            </a:r>
            <a:r>
              <a:rPr lang="en-US" altLang="zh-CN" sz="2000" i="0" u="none" strike="noStrike" baseline="0" dirty="0">
                <a:latin typeface="微软雅黑" panose="020B0503020204020204" pitchFamily="34" charset="-122"/>
                <a:ea typeface="微软雅黑" panose="020B0503020204020204" pitchFamily="34" charset="-122"/>
              </a:rPr>
              <a:t>A </a:t>
            </a:r>
            <a:r>
              <a:rPr lang="zh-CN" altLang="en-US" sz="2000" i="0" u="none" strike="noStrike" baseline="0" dirty="0">
                <a:latin typeface="微软雅黑" panose="020B0503020204020204" pitchFamily="34" charset="-122"/>
                <a:ea typeface="微软雅黑" panose="020B0503020204020204" pitchFamily="34" charset="-122"/>
              </a:rPr>
              <a:t>轮偏角为 </a:t>
            </a:r>
            <a:r>
              <a:rPr lang="en-US" altLang="zh-CN" sz="2000" i="0" u="none" strike="noStrike" baseline="0" dirty="0">
                <a:latin typeface="微软雅黑" panose="020B0503020204020204" pitchFamily="34" charset="-122"/>
                <a:ea typeface="微软雅黑" panose="020B0503020204020204" pitchFamily="34" charset="-122"/>
              </a:rPr>
              <a:t>β</a:t>
            </a:r>
            <a:r>
              <a:rPr lang="zh-CN" altLang="en-US" sz="2000" i="0" u="none" strike="noStrike" baseline="0" dirty="0">
                <a:latin typeface="微软雅黑" panose="020B0503020204020204" pitchFamily="34" charset="-122"/>
                <a:ea typeface="微软雅黑" panose="020B0503020204020204" pitchFamily="34" charset="-122"/>
              </a:rPr>
              <a:t>，且 </a:t>
            </a:r>
            <a:r>
              <a:rPr lang="en-US" altLang="zh-CN" sz="2000" i="0" u="none" strike="noStrike" baseline="0" dirty="0">
                <a:latin typeface="微软雅黑" panose="020B0503020204020204" pitchFamily="34" charset="-122"/>
                <a:ea typeface="微软雅黑" panose="020B0503020204020204" pitchFamily="34" charset="-122"/>
              </a:rPr>
              <a:t>β </a:t>
            </a:r>
            <a:r>
              <a:rPr lang="zh-CN" altLang="en-US" sz="2000" i="0" u="none" strike="noStrike" baseline="0" dirty="0">
                <a:latin typeface="微软雅黑" panose="020B0503020204020204" pitchFamily="34" charset="-122"/>
                <a:ea typeface="微软雅黑" panose="020B0503020204020204" pitchFamily="34" charset="-122"/>
              </a:rPr>
              <a:t>很小，设 </a:t>
            </a:r>
            <a:r>
              <a:rPr lang="en-US" altLang="zh-CN" sz="2000" b="0" i="0" u="none" strike="noStrike" baseline="0" dirty="0">
                <a:latin typeface="微软雅黑" panose="020B0503020204020204" pitchFamily="34" charset="-122"/>
                <a:ea typeface="微软雅黑" panose="020B0503020204020204" pitchFamily="34" charset="-122"/>
              </a:rPr>
              <a:t>A </a:t>
            </a:r>
            <a:r>
              <a:rPr lang="zh-CN" altLang="en-US" sz="2000" b="0" i="0" u="none" strike="noStrike" baseline="0" dirty="0">
                <a:latin typeface="微软雅黑" panose="020B0503020204020204" pitchFamily="34" charset="-122"/>
                <a:ea typeface="微软雅黑" panose="020B0503020204020204" pitchFamily="34" charset="-122"/>
              </a:rPr>
              <a:t>轮支持力与摩擦力为 </a:t>
            </a:r>
            <a:r>
              <a:rPr lang="en-US" altLang="zh-CN" sz="2000" b="0" i="0" u="none" strike="noStrike" baseline="0" dirty="0">
                <a:latin typeface="微软雅黑" panose="020B0503020204020204" pitchFamily="34" charset="-122"/>
                <a:ea typeface="微软雅黑" panose="020B0503020204020204" pitchFamily="34" charset="-122"/>
              </a:rPr>
              <a:t>N₁ </a:t>
            </a:r>
            <a:r>
              <a:rPr lang="zh-CN" altLang="en-US" sz="2000" b="0" i="0" u="none" strike="noStrike" baseline="0" dirty="0">
                <a:latin typeface="微软雅黑" panose="020B0503020204020204" pitchFamily="34" charset="-122"/>
                <a:ea typeface="微软雅黑" panose="020B0503020204020204" pitchFamily="34" charset="-122"/>
              </a:rPr>
              <a:t>与 </a:t>
            </a:r>
            <a:r>
              <a:rPr lang="en-US" altLang="zh-CN" sz="2000" b="0" i="0" u="none" strike="noStrike" baseline="0" dirty="0">
                <a:latin typeface="微软雅黑" panose="020B0503020204020204" pitchFamily="34" charset="-122"/>
                <a:ea typeface="微软雅黑" panose="020B0503020204020204" pitchFamily="34" charset="-122"/>
              </a:rPr>
              <a:t>F₁</a:t>
            </a:r>
            <a:r>
              <a:rPr lang="zh-CN" altLang="en-US" sz="2000" b="0" i="0" u="none" strike="noStrike" baseline="0" dirty="0">
                <a:latin typeface="微软雅黑" panose="020B0503020204020204" pitchFamily="34" charset="-122"/>
                <a:ea typeface="微软雅黑" panose="020B0503020204020204" pitchFamily="34" charset="-122"/>
              </a:rPr>
              <a:t>，</a:t>
            </a:r>
            <a:r>
              <a:rPr lang="en-US" altLang="zh-CN" sz="2000" b="0" i="0" u="none" strike="noStrike" baseline="0" dirty="0">
                <a:latin typeface="微软雅黑" panose="020B0503020204020204" pitchFamily="34" charset="-122"/>
                <a:ea typeface="微软雅黑" panose="020B0503020204020204" pitchFamily="34" charset="-122"/>
              </a:rPr>
              <a:t>B </a:t>
            </a:r>
            <a:r>
              <a:rPr lang="zh-CN" altLang="en-US" sz="2000" b="0" i="0" u="none" strike="noStrike" baseline="0" dirty="0">
                <a:latin typeface="微软雅黑" panose="020B0503020204020204" pitchFamily="34" charset="-122"/>
                <a:ea typeface="微软雅黑" panose="020B0503020204020204" pitchFamily="34" charset="-122"/>
              </a:rPr>
              <a:t>轮支持力与摩擦力为 </a:t>
            </a:r>
            <a:r>
              <a:rPr lang="en-US" altLang="zh-CN" sz="2000" b="0" i="0" u="none" strike="noStrike" baseline="0" dirty="0">
                <a:latin typeface="微软雅黑" panose="020B0503020204020204" pitchFamily="34" charset="-122"/>
                <a:ea typeface="微软雅黑" panose="020B0503020204020204" pitchFamily="34" charset="-122"/>
              </a:rPr>
              <a:t>N₂ </a:t>
            </a:r>
            <a:r>
              <a:rPr lang="zh-CN" altLang="en-US" sz="2000" b="0" i="0" u="none" strike="noStrike" baseline="0" dirty="0">
                <a:latin typeface="微软雅黑" panose="020B0503020204020204" pitchFamily="34" charset="-122"/>
                <a:ea typeface="微软雅黑" panose="020B0503020204020204" pitchFamily="34" charset="-122"/>
              </a:rPr>
              <a:t>与 </a:t>
            </a:r>
            <a:r>
              <a:rPr lang="en-US" altLang="zh-CN" sz="2000" b="0" i="0" u="none" strike="noStrike" baseline="0" dirty="0">
                <a:latin typeface="微软雅黑" panose="020B0503020204020204" pitchFamily="34" charset="-122"/>
                <a:ea typeface="微软雅黑" panose="020B0503020204020204" pitchFamily="34" charset="-122"/>
              </a:rPr>
              <a:t>F₂</a:t>
            </a:r>
            <a:r>
              <a:rPr lang="zh-CN" altLang="en-US" sz="2000" b="0" i="0" u="none" strike="noStrike" baseline="0" dirty="0">
                <a:latin typeface="微软雅黑" panose="020B0503020204020204" pitchFamily="34" charset="-122"/>
                <a:ea typeface="微软雅黑" panose="020B0503020204020204" pitchFamily="34" charset="-122"/>
              </a:rPr>
              <a:t>。</a:t>
            </a:r>
            <a:endParaRPr lang="en-US" altLang="zh-CN" sz="2000" b="0" i="0" u="none" strike="noStrike" baseline="0" dirty="0">
              <a:latin typeface="微软雅黑" panose="020B0503020204020204" pitchFamily="34" charset="-122"/>
              <a:ea typeface="微软雅黑" panose="020B0503020204020204" pitchFamily="34" charset="-122"/>
            </a:endParaRPr>
          </a:p>
          <a:p>
            <a:pPr marR="2720"/>
            <a:endParaRPr lang="zh-CN" altLang="en-US" sz="2000" b="0" i="0" u="none" strike="noStrike" baseline="0"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06EC6FE9-2D58-4C21-886D-4B684BD982A6}"/>
              </a:ext>
            </a:extLst>
          </p:cNvPr>
          <p:cNvSpPr txBox="1"/>
          <p:nvPr/>
        </p:nvSpPr>
        <p:spPr>
          <a:xfrm>
            <a:off x="629920" y="386080"/>
            <a:ext cx="4582160" cy="812530"/>
          </a:xfrm>
          <a:prstGeom prst="rect">
            <a:avLst/>
          </a:prstGeom>
          <a:noFill/>
        </p:spPr>
        <p:txBody>
          <a:bodyPr wrap="square" rtlCol="0">
            <a:spAutoFit/>
          </a:bodyPr>
          <a:lstStyle/>
          <a:p>
            <a:pPr defTabSz="914400" eaLnBrk="0" fontAlgn="base" hangingPunct="0">
              <a:lnSpc>
                <a:spcPct val="90000"/>
              </a:lnSpc>
              <a:spcBef>
                <a:spcPct val="0"/>
              </a:spcBef>
              <a:spcAft>
                <a:spcPct val="0"/>
              </a:spcAft>
            </a:pPr>
            <a:r>
              <a:rPr lang="zh-CN" altLang="en-US" sz="3200" dirty="0">
                <a:solidFill>
                  <a:schemeClr val="tx1">
                    <a:lumMod val="85000"/>
                    <a:lumOff val="15000"/>
                  </a:schemeClr>
                </a:solidFill>
                <a:latin typeface="微软雅黑" panose="020B0503020204020204" pitchFamily="34" charset="-122"/>
                <a:ea typeface="微软雅黑" panose="020B0503020204020204" pitchFamily="34" charset="-122"/>
              </a:rPr>
              <a:t>曲线运动</a:t>
            </a:r>
          </a:p>
          <a:p>
            <a:endParaRPr lang="zh-CN" altLang="en-US" dirty="0"/>
          </a:p>
        </p:txBody>
      </p:sp>
      <p:pic>
        <p:nvPicPr>
          <p:cNvPr id="3" name="图片 2">
            <a:extLst>
              <a:ext uri="{FF2B5EF4-FFF2-40B4-BE49-F238E27FC236}">
                <a16:creationId xmlns:a16="http://schemas.microsoft.com/office/drawing/2014/main" id="{9EF9F490-A7D7-48F2-969C-96C9B97DF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224" y="1534160"/>
            <a:ext cx="3556000" cy="4267200"/>
          </a:xfrm>
          <a:prstGeom prst="rect">
            <a:avLst/>
          </a:prstGeom>
        </p:spPr>
      </p:pic>
      <p:pic>
        <p:nvPicPr>
          <p:cNvPr id="6" name="图片 5">
            <a:extLst>
              <a:ext uri="{FF2B5EF4-FFF2-40B4-BE49-F238E27FC236}">
                <a16:creationId xmlns:a16="http://schemas.microsoft.com/office/drawing/2014/main" id="{90AA522D-6319-43DB-ABA2-E74D7E4B6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0720" y="1869710"/>
            <a:ext cx="7317614" cy="4267200"/>
          </a:xfrm>
          <a:prstGeom prst="rect">
            <a:avLst/>
          </a:prstGeom>
        </p:spPr>
      </p:pic>
    </p:spTree>
    <p:extLst>
      <p:ext uri="{BB962C8B-B14F-4D97-AF65-F5344CB8AC3E}">
        <p14:creationId xmlns:p14="http://schemas.microsoft.com/office/powerpoint/2010/main" val="111598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矩形 34"/>
          <p:cNvSpPr/>
          <p:nvPr/>
        </p:nvSpPr>
        <p:spPr bwMode="auto">
          <a:xfrm>
            <a:off x="-6" y="0"/>
            <a:ext cx="5892801"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a:extLst>
              <a:ext uri="{FF2B5EF4-FFF2-40B4-BE49-F238E27FC236}">
                <a16:creationId xmlns:a16="http://schemas.microsoft.com/office/drawing/2014/main" id="{E7A42B26-93C5-4FAD-8DD9-14925EF10418}"/>
              </a:ext>
            </a:extLst>
          </p:cNvPr>
          <p:cNvPicPr>
            <a:picLocks noChangeAspect="1"/>
          </p:cNvPicPr>
          <p:nvPr/>
        </p:nvPicPr>
        <p:blipFill>
          <a:blip r:embed="rId3"/>
          <a:stretch>
            <a:fillRect/>
          </a:stretch>
        </p:blipFill>
        <p:spPr>
          <a:xfrm>
            <a:off x="-17511" y="2059615"/>
            <a:ext cx="5013408" cy="2585652"/>
          </a:xfrm>
          <a:prstGeom prst="rect">
            <a:avLst/>
          </a:prstGeom>
        </p:spPr>
      </p:pic>
      <p:sp>
        <p:nvSpPr>
          <p:cNvPr id="47" name="矩形 46"/>
          <p:cNvSpPr/>
          <p:nvPr/>
        </p:nvSpPr>
        <p:spPr bwMode="auto">
          <a:xfrm rot="5400000" flipV="1">
            <a:off x="1870073" y="-1870071"/>
            <a:ext cx="1238251" cy="497839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p:cNvSpPr/>
          <p:nvPr/>
        </p:nvSpPr>
        <p:spPr bwMode="auto">
          <a:xfrm rot="5400000">
            <a:off x="1879593" y="3759200"/>
            <a:ext cx="1219201" cy="497839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3" name="组合 52"/>
          <p:cNvGrpSpPr/>
          <p:nvPr/>
        </p:nvGrpSpPr>
        <p:grpSpPr>
          <a:xfrm>
            <a:off x="1524000" y="1070224"/>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任意多边形 38"/>
          <p:cNvSpPr/>
          <p:nvPr/>
        </p:nvSpPr>
        <p:spPr>
          <a:xfrm rot="16200000">
            <a:off x="1629971"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044856 w 9143999"/>
              <a:gd name="connsiteY5" fmla="*/ 57555 h 2051818"/>
              <a:gd name="connsiteX6" fmla="*/ 9143999 w 9143999"/>
              <a:gd name="connsiteY6"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130228 h 2182046"/>
              <a:gd name="connsiteX1" fmla="*/ 9143999 w 9143999"/>
              <a:gd name="connsiteY1" fmla="*/ 2182046 h 2182046"/>
              <a:gd name="connsiteX2" fmla="*/ 0 w 9143999"/>
              <a:gd name="connsiteY2" fmla="*/ 2182046 h 2182046"/>
              <a:gd name="connsiteX3" fmla="*/ 0 w 9143999"/>
              <a:gd name="connsiteY3" fmla="*/ 1334305 h 2182046"/>
              <a:gd name="connsiteX4" fmla="*/ 6027 w 9143999"/>
              <a:gd name="connsiteY4" fmla="*/ 0 h 2182046"/>
              <a:gd name="connsiteX5" fmla="*/ 9143999 w 9143999"/>
              <a:gd name="connsiteY5" fmla="*/ 130228 h 2182046"/>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6028 w 9143999"/>
              <a:gd name="connsiteY4" fmla="*/ 11147 h 2127943"/>
              <a:gd name="connsiteX5" fmla="*/ 9124647 w 9143999"/>
              <a:gd name="connsiteY5" fmla="*/ 0 h 2127943"/>
              <a:gd name="connsiteX0" fmla="*/ 9138134 w 9157486"/>
              <a:gd name="connsiteY0" fmla="*/ 0 h 2127943"/>
              <a:gd name="connsiteX1" fmla="*/ 9157486 w 9157486"/>
              <a:gd name="connsiteY1" fmla="*/ 2127943 h 2127943"/>
              <a:gd name="connsiteX2" fmla="*/ 13487 w 9157486"/>
              <a:gd name="connsiteY2" fmla="*/ 2127943 h 2127943"/>
              <a:gd name="connsiteX3" fmla="*/ 13487 w 9157486"/>
              <a:gd name="connsiteY3" fmla="*/ 1280202 h 2127943"/>
              <a:gd name="connsiteX4" fmla="*/ 163 w 9157486"/>
              <a:gd name="connsiteY4" fmla="*/ 141648 h 2127943"/>
              <a:gd name="connsiteX5" fmla="*/ 9138134 w 9157486"/>
              <a:gd name="connsiteY5" fmla="*/ 0 h 212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任意多边形 43"/>
          <p:cNvSpPr/>
          <p:nvPr/>
        </p:nvSpPr>
        <p:spPr>
          <a:xfrm rot="16200000">
            <a:off x="3793994" y="-16037"/>
            <a:ext cx="6868899"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 fmla="*/ 6858000 w 6941935"/>
              <a:gd name="connsiteY0" fmla="*/ 56823 h 6516240"/>
              <a:gd name="connsiteX1" fmla="*/ 6858000 w 6941935"/>
              <a:gd name="connsiteY1" fmla="*/ 1732102 h 6516240"/>
              <a:gd name="connsiteX2" fmla="*/ 6858000 w 6941935"/>
              <a:gd name="connsiteY2" fmla="*/ 1876524 h 6516240"/>
              <a:gd name="connsiteX3" fmla="*/ 6858000 w 6941935"/>
              <a:gd name="connsiteY3" fmla="*/ 2335590 h 6516240"/>
              <a:gd name="connsiteX4" fmla="*/ 6858000 w 6941935"/>
              <a:gd name="connsiteY4" fmla="*/ 4010869 h 6516240"/>
              <a:gd name="connsiteX5" fmla="*/ 6858000 w 6941935"/>
              <a:gd name="connsiteY5" fmla="*/ 4155291 h 6516240"/>
              <a:gd name="connsiteX6" fmla="*/ 6858000 w 6941935"/>
              <a:gd name="connsiteY6" fmla="*/ 4237473 h 6516240"/>
              <a:gd name="connsiteX7" fmla="*/ 6858000 w 6941935"/>
              <a:gd name="connsiteY7" fmla="*/ 6516240 h 6516240"/>
              <a:gd name="connsiteX8" fmla="*/ 0 w 6941935"/>
              <a:gd name="connsiteY8" fmla="*/ 6516240 h 6516240"/>
              <a:gd name="connsiteX9" fmla="*/ 0 w 6941935"/>
              <a:gd name="connsiteY9" fmla="*/ 4237473 h 6516240"/>
              <a:gd name="connsiteX10" fmla="*/ 0 w 6941935"/>
              <a:gd name="connsiteY10" fmla="*/ 4155291 h 6516240"/>
              <a:gd name="connsiteX11" fmla="*/ 0 w 6941935"/>
              <a:gd name="connsiteY11" fmla="*/ 4010869 h 6516240"/>
              <a:gd name="connsiteX12" fmla="*/ 0 w 6941935"/>
              <a:gd name="connsiteY12" fmla="*/ 3352747 h 6516240"/>
              <a:gd name="connsiteX13" fmla="*/ 0 w 6941935"/>
              <a:gd name="connsiteY13" fmla="*/ 1876524 h 6516240"/>
              <a:gd name="connsiteX14" fmla="*/ 0 w 6941935"/>
              <a:gd name="connsiteY14" fmla="*/ 1732102 h 6516240"/>
              <a:gd name="connsiteX15" fmla="*/ 0 w 6941935"/>
              <a:gd name="connsiteY15" fmla="*/ 1073980 h 6516240"/>
              <a:gd name="connsiteX16" fmla="*/ 227535 w 6941935"/>
              <a:gd name="connsiteY16" fmla="*/ 1223081 h 6516240"/>
              <a:gd name="connsiteX17" fmla="*/ 6270374 w 6941935"/>
              <a:gd name="connsiteY17" fmla="*/ 468824 h 6516240"/>
              <a:gd name="connsiteX18" fmla="*/ 6858000 w 6941935"/>
              <a:gd name="connsiteY18" fmla="*/ 56823 h 6516240"/>
              <a:gd name="connsiteX0" fmla="*/ 6858000 w 6858000"/>
              <a:gd name="connsiteY0" fmla="*/ 4734 h 6464151"/>
              <a:gd name="connsiteX1" fmla="*/ 6858000 w 6858000"/>
              <a:gd name="connsiteY1" fmla="*/ 1680013 h 6464151"/>
              <a:gd name="connsiteX2" fmla="*/ 6858000 w 6858000"/>
              <a:gd name="connsiteY2" fmla="*/ 1824435 h 6464151"/>
              <a:gd name="connsiteX3" fmla="*/ 6858000 w 6858000"/>
              <a:gd name="connsiteY3" fmla="*/ 2283501 h 6464151"/>
              <a:gd name="connsiteX4" fmla="*/ 6858000 w 6858000"/>
              <a:gd name="connsiteY4" fmla="*/ 3958780 h 6464151"/>
              <a:gd name="connsiteX5" fmla="*/ 6858000 w 6858000"/>
              <a:gd name="connsiteY5" fmla="*/ 4103202 h 6464151"/>
              <a:gd name="connsiteX6" fmla="*/ 6858000 w 6858000"/>
              <a:gd name="connsiteY6" fmla="*/ 4185384 h 6464151"/>
              <a:gd name="connsiteX7" fmla="*/ 6858000 w 6858000"/>
              <a:gd name="connsiteY7" fmla="*/ 6464151 h 6464151"/>
              <a:gd name="connsiteX8" fmla="*/ 0 w 6858000"/>
              <a:gd name="connsiteY8" fmla="*/ 6464151 h 6464151"/>
              <a:gd name="connsiteX9" fmla="*/ 0 w 6858000"/>
              <a:gd name="connsiteY9" fmla="*/ 4185384 h 6464151"/>
              <a:gd name="connsiteX10" fmla="*/ 0 w 6858000"/>
              <a:gd name="connsiteY10" fmla="*/ 4103202 h 6464151"/>
              <a:gd name="connsiteX11" fmla="*/ 0 w 6858000"/>
              <a:gd name="connsiteY11" fmla="*/ 3958780 h 6464151"/>
              <a:gd name="connsiteX12" fmla="*/ 0 w 6858000"/>
              <a:gd name="connsiteY12" fmla="*/ 3300658 h 6464151"/>
              <a:gd name="connsiteX13" fmla="*/ 0 w 6858000"/>
              <a:gd name="connsiteY13" fmla="*/ 1824435 h 6464151"/>
              <a:gd name="connsiteX14" fmla="*/ 0 w 6858000"/>
              <a:gd name="connsiteY14" fmla="*/ 1680013 h 6464151"/>
              <a:gd name="connsiteX15" fmla="*/ 0 w 6858000"/>
              <a:gd name="connsiteY15" fmla="*/ 1021891 h 6464151"/>
              <a:gd name="connsiteX16" fmla="*/ 227535 w 6858000"/>
              <a:gd name="connsiteY16" fmla="*/ 1170992 h 6464151"/>
              <a:gd name="connsiteX17" fmla="*/ 6858000 w 6858000"/>
              <a:gd name="connsiteY17" fmla="*/ 4734 h 6464151"/>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858000 w 6858000"/>
              <a:gd name="connsiteY17"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1989615 h 7431875"/>
              <a:gd name="connsiteX16" fmla="*/ 6858003 w 6858003"/>
              <a:gd name="connsiteY16" fmla="*/ 0 h 7431875"/>
              <a:gd name="connsiteX0" fmla="*/ 6872517 w 6872517"/>
              <a:gd name="connsiteY0" fmla="*/ 0 h 7431875"/>
              <a:gd name="connsiteX1" fmla="*/ 6872514 w 6872517"/>
              <a:gd name="connsiteY1" fmla="*/ 2647737 h 7431875"/>
              <a:gd name="connsiteX2" fmla="*/ 6872514 w 6872517"/>
              <a:gd name="connsiteY2" fmla="*/ 2792159 h 7431875"/>
              <a:gd name="connsiteX3" fmla="*/ 6872514 w 6872517"/>
              <a:gd name="connsiteY3" fmla="*/ 3251225 h 7431875"/>
              <a:gd name="connsiteX4" fmla="*/ 6872514 w 6872517"/>
              <a:gd name="connsiteY4" fmla="*/ 4926504 h 7431875"/>
              <a:gd name="connsiteX5" fmla="*/ 6872514 w 6872517"/>
              <a:gd name="connsiteY5" fmla="*/ 5070926 h 7431875"/>
              <a:gd name="connsiteX6" fmla="*/ 6872514 w 6872517"/>
              <a:gd name="connsiteY6" fmla="*/ 5153108 h 7431875"/>
              <a:gd name="connsiteX7" fmla="*/ 6872514 w 6872517"/>
              <a:gd name="connsiteY7" fmla="*/ 7431875 h 7431875"/>
              <a:gd name="connsiteX8" fmla="*/ 14514 w 6872517"/>
              <a:gd name="connsiteY8" fmla="*/ 7431875 h 7431875"/>
              <a:gd name="connsiteX9" fmla="*/ 14514 w 6872517"/>
              <a:gd name="connsiteY9" fmla="*/ 5153108 h 7431875"/>
              <a:gd name="connsiteX10" fmla="*/ 14514 w 6872517"/>
              <a:gd name="connsiteY10" fmla="*/ 5070926 h 7431875"/>
              <a:gd name="connsiteX11" fmla="*/ 14514 w 6872517"/>
              <a:gd name="connsiteY11" fmla="*/ 4926504 h 7431875"/>
              <a:gd name="connsiteX12" fmla="*/ 14514 w 6872517"/>
              <a:gd name="connsiteY12" fmla="*/ 4268382 h 7431875"/>
              <a:gd name="connsiteX13" fmla="*/ 14514 w 6872517"/>
              <a:gd name="connsiteY13" fmla="*/ 2792159 h 7431875"/>
              <a:gd name="connsiteX14" fmla="*/ 14514 w 6872517"/>
              <a:gd name="connsiteY14" fmla="*/ 2647737 h 7431875"/>
              <a:gd name="connsiteX15" fmla="*/ 0 w 6872517"/>
              <a:gd name="connsiteY15" fmla="*/ 480129 h 7431875"/>
              <a:gd name="connsiteX16" fmla="*/ 6872517 w 6872517"/>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552701 h 7431875"/>
              <a:gd name="connsiteX16" fmla="*/ 6858003 w 6858003"/>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552701 h 7431875"/>
              <a:gd name="connsiteX15" fmla="*/ 6858003 w 6858003"/>
              <a:gd name="connsiteY15"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552701 h 7431875"/>
              <a:gd name="connsiteX14" fmla="*/ 6858003 w 6858003"/>
              <a:gd name="connsiteY14"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552701 h 7431875"/>
              <a:gd name="connsiteX13" fmla="*/ 6858003 w 6858003"/>
              <a:gd name="connsiteY13"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552701 h 7431875"/>
              <a:gd name="connsiteX12" fmla="*/ 6858003 w 6858003"/>
              <a:gd name="connsiteY12"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52701 h 7431875"/>
              <a:gd name="connsiteX11" fmla="*/ 6858003 w 6858003"/>
              <a:gd name="connsiteY11"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52701 h 7431875"/>
              <a:gd name="connsiteX10" fmla="*/ 6858003 w 6858003"/>
              <a:gd name="connsiteY10"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7431875 h 7431875"/>
              <a:gd name="connsiteX7" fmla="*/ 0 w 6858003"/>
              <a:gd name="connsiteY7" fmla="*/ 7431875 h 7431875"/>
              <a:gd name="connsiteX8" fmla="*/ 0 w 6858003"/>
              <a:gd name="connsiteY8" fmla="*/ 552701 h 7431875"/>
              <a:gd name="connsiteX9" fmla="*/ 6858003 w 6858003"/>
              <a:gd name="connsiteY9"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7431875 h 7431875"/>
              <a:gd name="connsiteX6" fmla="*/ 0 w 6858003"/>
              <a:gd name="connsiteY6" fmla="*/ 7431875 h 7431875"/>
              <a:gd name="connsiteX7" fmla="*/ 0 w 6858003"/>
              <a:gd name="connsiteY7" fmla="*/ 552701 h 7431875"/>
              <a:gd name="connsiteX8" fmla="*/ 6858003 w 6858003"/>
              <a:gd name="connsiteY8"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7431875 h 7431875"/>
              <a:gd name="connsiteX5" fmla="*/ 0 w 6858003"/>
              <a:gd name="connsiteY5" fmla="*/ 7431875 h 7431875"/>
              <a:gd name="connsiteX6" fmla="*/ 0 w 6858003"/>
              <a:gd name="connsiteY6" fmla="*/ 552701 h 7431875"/>
              <a:gd name="connsiteX7" fmla="*/ 6858003 w 6858003"/>
              <a:gd name="connsiteY7"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7431875 h 7431875"/>
              <a:gd name="connsiteX4" fmla="*/ 0 w 6858003"/>
              <a:gd name="connsiteY4" fmla="*/ 7431875 h 7431875"/>
              <a:gd name="connsiteX5" fmla="*/ 0 w 6858003"/>
              <a:gd name="connsiteY5" fmla="*/ 552701 h 7431875"/>
              <a:gd name="connsiteX6" fmla="*/ 6858003 w 6858003"/>
              <a:gd name="connsiteY6" fmla="*/ 0 h 7431875"/>
              <a:gd name="connsiteX0" fmla="*/ 6858003 w 6858003"/>
              <a:gd name="connsiteY0" fmla="*/ 0 h 7431875"/>
              <a:gd name="connsiteX1" fmla="*/ 6858000 w 6858003"/>
              <a:gd name="connsiteY1" fmla="*/ 2647737 h 7431875"/>
              <a:gd name="connsiteX2" fmla="*/ 6858000 w 6858003"/>
              <a:gd name="connsiteY2" fmla="*/ 7431875 h 7431875"/>
              <a:gd name="connsiteX3" fmla="*/ 0 w 6858003"/>
              <a:gd name="connsiteY3" fmla="*/ 7431875 h 7431875"/>
              <a:gd name="connsiteX4" fmla="*/ 0 w 6858003"/>
              <a:gd name="connsiteY4" fmla="*/ 552701 h 7431875"/>
              <a:gd name="connsiteX5" fmla="*/ 6858003 w 6858003"/>
              <a:gd name="connsiteY5" fmla="*/ 0 h 7431875"/>
              <a:gd name="connsiteX0" fmla="*/ 6872517 w 6872517"/>
              <a:gd name="connsiteY0" fmla="*/ 42385 h 6879174"/>
              <a:gd name="connsiteX1" fmla="*/ 6858000 w 6872517"/>
              <a:gd name="connsiteY1" fmla="*/ 2095036 h 6879174"/>
              <a:gd name="connsiteX2" fmla="*/ 6858000 w 6872517"/>
              <a:gd name="connsiteY2" fmla="*/ 6879174 h 6879174"/>
              <a:gd name="connsiteX3" fmla="*/ 0 w 6872517"/>
              <a:gd name="connsiteY3" fmla="*/ 6879174 h 6879174"/>
              <a:gd name="connsiteX4" fmla="*/ 0 w 6872517"/>
              <a:gd name="connsiteY4" fmla="*/ 0 h 6879174"/>
              <a:gd name="connsiteX5" fmla="*/ 6872517 w 6872517"/>
              <a:gd name="connsiteY5" fmla="*/ 42385 h 6879174"/>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56191 w 6858000"/>
              <a:gd name="connsiteY0" fmla="*/ 2147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14742 h 6879174"/>
              <a:gd name="connsiteX0" fmla="*/ 6856191 w 6858000"/>
              <a:gd name="connsiteY0" fmla="*/ 209979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09979 h 6879174"/>
              <a:gd name="connsiteX0" fmla="*/ 6868891 w 6868891"/>
              <a:gd name="connsiteY0" fmla="*/ 197279 h 6879174"/>
              <a:gd name="connsiteX1" fmla="*/ 6858000 w 6868891"/>
              <a:gd name="connsiteY1" fmla="*/ 2095036 h 6879174"/>
              <a:gd name="connsiteX2" fmla="*/ 6858000 w 6868891"/>
              <a:gd name="connsiteY2" fmla="*/ 6879174 h 6879174"/>
              <a:gd name="connsiteX3" fmla="*/ 0 w 6868891"/>
              <a:gd name="connsiteY3" fmla="*/ 6879174 h 6879174"/>
              <a:gd name="connsiteX4" fmla="*/ 0 w 6868891"/>
              <a:gd name="connsiteY4" fmla="*/ 0 h 6879174"/>
              <a:gd name="connsiteX5" fmla="*/ 6868891 w 6868891"/>
              <a:gd name="connsiteY5" fmla="*/ 197279 h 6879174"/>
              <a:gd name="connsiteX0" fmla="*/ 6868891 w 7721392"/>
              <a:gd name="connsiteY0" fmla="*/ 197279 h 6879174"/>
              <a:gd name="connsiteX1" fmla="*/ 6858000 w 7721392"/>
              <a:gd name="connsiteY1" fmla="*/ 6879174 h 6879174"/>
              <a:gd name="connsiteX2" fmla="*/ 0 w 7721392"/>
              <a:gd name="connsiteY2" fmla="*/ 6879174 h 6879174"/>
              <a:gd name="connsiteX3" fmla="*/ 0 w 7721392"/>
              <a:gd name="connsiteY3" fmla="*/ 0 h 6879174"/>
              <a:gd name="connsiteX4" fmla="*/ 6868891 w 7721392"/>
              <a:gd name="connsiteY4" fmla="*/ 197279 h 6879174"/>
              <a:gd name="connsiteX0" fmla="*/ 6868891 w 7373946"/>
              <a:gd name="connsiteY0" fmla="*/ 197279 h 6879174"/>
              <a:gd name="connsiteX1" fmla="*/ 6858000 w 7373946"/>
              <a:gd name="connsiteY1" fmla="*/ 6879174 h 6879174"/>
              <a:gd name="connsiteX2" fmla="*/ 0 w 7373946"/>
              <a:gd name="connsiteY2" fmla="*/ 6879174 h 6879174"/>
              <a:gd name="connsiteX3" fmla="*/ 0 w 7373946"/>
              <a:gd name="connsiteY3" fmla="*/ 0 h 6879174"/>
              <a:gd name="connsiteX4" fmla="*/ 6868891 w 7373946"/>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7374082"/>
              <a:gd name="connsiteY0" fmla="*/ 197279 h 7217839"/>
              <a:gd name="connsiteX1" fmla="*/ 6858000 w 7374082"/>
              <a:gd name="connsiteY1" fmla="*/ 6879174 h 7217839"/>
              <a:gd name="connsiteX2" fmla="*/ 0 w 7374082"/>
              <a:gd name="connsiteY2" fmla="*/ 6879174 h 7217839"/>
              <a:gd name="connsiteX3" fmla="*/ 0 w 7374082"/>
              <a:gd name="connsiteY3" fmla="*/ 0 h 7217839"/>
              <a:gd name="connsiteX4" fmla="*/ 6868891 w 7374082"/>
              <a:gd name="connsiteY4" fmla="*/ 197279 h 7217839"/>
              <a:gd name="connsiteX0" fmla="*/ 6868891 w 7513044"/>
              <a:gd name="connsiteY0" fmla="*/ 197279 h 6879174"/>
              <a:gd name="connsiteX1" fmla="*/ 6858000 w 7513044"/>
              <a:gd name="connsiteY1" fmla="*/ 6879174 h 6879174"/>
              <a:gd name="connsiteX2" fmla="*/ 0 w 7513044"/>
              <a:gd name="connsiteY2" fmla="*/ 6879174 h 6879174"/>
              <a:gd name="connsiteX3" fmla="*/ 0 w 7513044"/>
              <a:gd name="connsiteY3" fmla="*/ 0 h 6879174"/>
              <a:gd name="connsiteX4" fmla="*/ 6868891 w 7513044"/>
              <a:gd name="connsiteY4" fmla="*/ 197279 h 6879174"/>
              <a:gd name="connsiteX0" fmla="*/ 6868891 w 7374082"/>
              <a:gd name="connsiteY0" fmla="*/ 197279 h 6879174"/>
              <a:gd name="connsiteX1" fmla="*/ 6858000 w 7374082"/>
              <a:gd name="connsiteY1" fmla="*/ 6879174 h 6879174"/>
              <a:gd name="connsiteX2" fmla="*/ 0 w 7374082"/>
              <a:gd name="connsiteY2" fmla="*/ 6879174 h 6879174"/>
              <a:gd name="connsiteX3" fmla="*/ 0 w 7374082"/>
              <a:gd name="connsiteY3" fmla="*/ 0 h 6879174"/>
              <a:gd name="connsiteX4" fmla="*/ 6868891 w 7374082"/>
              <a:gd name="connsiteY4" fmla="*/ 197279 h 6879174"/>
              <a:gd name="connsiteX0" fmla="*/ 6868891 w 6868891"/>
              <a:gd name="connsiteY0" fmla="*/ 197279 h 6879174"/>
              <a:gd name="connsiteX1" fmla="*/ 6858000 w 6868891"/>
              <a:gd name="connsiteY1" fmla="*/ 6879174 h 6879174"/>
              <a:gd name="connsiteX2" fmla="*/ 0 w 6868891"/>
              <a:gd name="connsiteY2" fmla="*/ 6879174 h 6879174"/>
              <a:gd name="connsiteX3" fmla="*/ 0 w 6868891"/>
              <a:gd name="connsiteY3" fmla="*/ 0 h 6879174"/>
              <a:gd name="connsiteX4" fmla="*/ 6868891 w 6868891"/>
              <a:gd name="connsiteY4" fmla="*/ 197279 h 6879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71"/>
          <p:cNvSpPr/>
          <p:nvPr/>
        </p:nvSpPr>
        <p:spPr>
          <a:xfrm>
            <a:off x="6000056" y="1901214"/>
            <a:ext cx="316801" cy="316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72"/>
          <p:cNvSpPr/>
          <p:nvPr/>
        </p:nvSpPr>
        <p:spPr>
          <a:xfrm>
            <a:off x="7223127" y="1859559"/>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问卷调查</a:t>
            </a:r>
          </a:p>
        </p:txBody>
      </p:sp>
      <p:sp>
        <p:nvSpPr>
          <p:cNvPr id="74" name="矩形 73"/>
          <p:cNvSpPr/>
          <p:nvPr/>
        </p:nvSpPr>
        <p:spPr>
          <a:xfrm>
            <a:off x="6000056" y="2734101"/>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74"/>
          <p:cNvSpPr/>
          <p:nvPr/>
        </p:nvSpPr>
        <p:spPr>
          <a:xfrm>
            <a:off x="7228443" y="3553579"/>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实验展示</a:t>
            </a:r>
          </a:p>
        </p:txBody>
      </p:sp>
      <p:sp>
        <p:nvSpPr>
          <p:cNvPr id="76" name="矩形 75"/>
          <p:cNvSpPr/>
          <p:nvPr/>
        </p:nvSpPr>
        <p:spPr>
          <a:xfrm>
            <a:off x="6000054" y="3526876"/>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矩形 76"/>
          <p:cNvSpPr/>
          <p:nvPr/>
        </p:nvSpPr>
        <p:spPr>
          <a:xfrm>
            <a:off x="7228443" y="4373058"/>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理论分析</a:t>
            </a:r>
          </a:p>
        </p:txBody>
      </p:sp>
      <p:sp>
        <p:nvSpPr>
          <p:cNvPr id="78" name="矩形 77"/>
          <p:cNvSpPr/>
          <p:nvPr/>
        </p:nvSpPr>
        <p:spPr>
          <a:xfrm>
            <a:off x="6006214" y="4373058"/>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矩形 78"/>
          <p:cNvSpPr/>
          <p:nvPr/>
        </p:nvSpPr>
        <p:spPr>
          <a:xfrm>
            <a:off x="7223127" y="5193314"/>
            <a:ext cx="2749471"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总结与安全骑车的建议</a:t>
            </a:r>
          </a:p>
        </p:txBody>
      </p:sp>
      <p:sp>
        <p:nvSpPr>
          <p:cNvPr id="24" name="文本框 23">
            <a:extLst>
              <a:ext uri="{FF2B5EF4-FFF2-40B4-BE49-F238E27FC236}">
                <a16:creationId xmlns:a16="http://schemas.microsoft.com/office/drawing/2014/main" id="{8F1422A7-7A7C-476D-A7B7-3AA70DACB57F}"/>
              </a:ext>
            </a:extLst>
          </p:cNvPr>
          <p:cNvSpPr txBox="1"/>
          <p:nvPr/>
        </p:nvSpPr>
        <p:spPr>
          <a:xfrm>
            <a:off x="5463251" y="579960"/>
            <a:ext cx="3847848" cy="646331"/>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itchFamily="34" charset="-122"/>
                <a:ea typeface="微软雅黑"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charset="0"/>
                <a:ea typeface="宋体" charset="-122"/>
              </a:defRPr>
            </a:lvl6pPr>
            <a:lvl7pPr marL="914400" algn="r" fontAlgn="base">
              <a:spcBef>
                <a:spcPct val="0"/>
              </a:spcBef>
              <a:spcAft>
                <a:spcPct val="0"/>
              </a:spcAft>
              <a:defRPr>
                <a:latin typeface="Arial" charset="0"/>
                <a:ea typeface="宋体" charset="-122"/>
              </a:defRPr>
            </a:lvl7pPr>
            <a:lvl8pPr marL="1371600" algn="r" fontAlgn="base">
              <a:spcBef>
                <a:spcPct val="0"/>
              </a:spcBef>
              <a:spcAft>
                <a:spcPct val="0"/>
              </a:spcAft>
              <a:defRPr>
                <a:latin typeface="Arial" charset="0"/>
                <a:ea typeface="宋体" charset="-122"/>
              </a:defRPr>
            </a:lvl8pPr>
            <a:lvl9pPr marL="1828800" algn="r" fontAlgn="base">
              <a:spcBef>
                <a:spcPct val="0"/>
              </a:spcBef>
              <a:spcAft>
                <a:spcPct val="0"/>
              </a:spcAft>
              <a:defRPr>
                <a:latin typeface="Arial" charset="0"/>
                <a:ea typeface="宋体" charset="-122"/>
              </a:defRPr>
            </a:lvl9pPr>
          </a:lstStyle>
          <a:p>
            <a:r>
              <a:rPr lang="zh-CN" altLang="en-US" sz="3600" dirty="0">
                <a:sym typeface="微软雅黑" panose="020B0503020204020204" pitchFamily="34" charset="-122"/>
              </a:rPr>
              <a:t>目录 </a:t>
            </a:r>
            <a:r>
              <a:rPr lang="en-US" altLang="zh-CN" sz="3600" dirty="0">
                <a:sym typeface="微软雅黑" panose="020B0503020204020204" pitchFamily="34" charset="-122"/>
              </a:rPr>
              <a:t>| CONTENT</a:t>
            </a:r>
          </a:p>
        </p:txBody>
      </p:sp>
      <p:pic>
        <p:nvPicPr>
          <p:cNvPr id="6" name="图片 5">
            <a:extLst>
              <a:ext uri="{FF2B5EF4-FFF2-40B4-BE49-F238E27FC236}">
                <a16:creationId xmlns:a16="http://schemas.microsoft.com/office/drawing/2014/main" id="{A9A2A689-CC1F-48B0-B558-F6F92EE0087F}"/>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078403" y="308267"/>
            <a:ext cx="1397000" cy="1397000"/>
          </a:xfrm>
          <a:prstGeom prst="rect">
            <a:avLst/>
          </a:prstGeom>
        </p:spPr>
      </p:pic>
      <p:sp>
        <p:nvSpPr>
          <p:cNvPr id="25" name="矩形 24">
            <a:extLst>
              <a:ext uri="{FF2B5EF4-FFF2-40B4-BE49-F238E27FC236}">
                <a16:creationId xmlns:a16="http://schemas.microsoft.com/office/drawing/2014/main" id="{472CFEB0-B4FD-40B3-B11A-5FB9438588BE}"/>
              </a:ext>
            </a:extLst>
          </p:cNvPr>
          <p:cNvSpPr/>
          <p:nvPr/>
        </p:nvSpPr>
        <p:spPr>
          <a:xfrm>
            <a:off x="6000056" y="5219240"/>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25">
            <a:extLst>
              <a:ext uri="{FF2B5EF4-FFF2-40B4-BE49-F238E27FC236}">
                <a16:creationId xmlns:a16="http://schemas.microsoft.com/office/drawing/2014/main" id="{AEA65773-96DF-49DC-8357-08B5827E4E9C}"/>
              </a:ext>
            </a:extLst>
          </p:cNvPr>
          <p:cNvSpPr/>
          <p:nvPr/>
        </p:nvSpPr>
        <p:spPr>
          <a:xfrm>
            <a:off x="7223127" y="2730377"/>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实验展示</a:t>
            </a:r>
          </a:p>
        </p:txBody>
      </p:sp>
    </p:spTree>
    <p:extLst>
      <p:ext uri="{BB962C8B-B14F-4D97-AF65-F5344CB8AC3E}">
        <p14:creationId xmlns:p14="http://schemas.microsoft.com/office/powerpoint/2010/main" val="32810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6EC6FE9-2D58-4C21-886D-4B684BD982A6}"/>
              </a:ext>
            </a:extLst>
          </p:cNvPr>
          <p:cNvSpPr txBox="1"/>
          <p:nvPr/>
        </p:nvSpPr>
        <p:spPr>
          <a:xfrm>
            <a:off x="629920" y="386080"/>
            <a:ext cx="4582160" cy="812530"/>
          </a:xfrm>
          <a:prstGeom prst="rect">
            <a:avLst/>
          </a:prstGeom>
          <a:noFill/>
        </p:spPr>
        <p:txBody>
          <a:bodyPr wrap="square" rtlCol="0">
            <a:spAutoFit/>
          </a:bodyPr>
          <a:lstStyle/>
          <a:p>
            <a:pPr defTabSz="914400" eaLnBrk="0" fontAlgn="base" hangingPunct="0">
              <a:lnSpc>
                <a:spcPct val="90000"/>
              </a:lnSpc>
              <a:spcBef>
                <a:spcPct val="0"/>
              </a:spcBef>
              <a:spcAft>
                <a:spcPct val="0"/>
              </a:spcAft>
            </a:pPr>
            <a:r>
              <a:rPr lang="zh-CN" altLang="en-US" sz="3200" dirty="0">
                <a:solidFill>
                  <a:schemeClr val="tx1">
                    <a:lumMod val="85000"/>
                    <a:lumOff val="15000"/>
                  </a:schemeClr>
                </a:solidFill>
                <a:latin typeface="微软雅黑" panose="020B0503020204020204" pitchFamily="34" charset="-122"/>
                <a:ea typeface="微软雅黑" panose="020B0503020204020204" pitchFamily="34" charset="-122"/>
              </a:rPr>
              <a:t>曲线运动</a:t>
            </a:r>
          </a:p>
          <a:p>
            <a:endParaRPr lang="zh-CN" altLang="en-US" dirty="0"/>
          </a:p>
        </p:txBody>
      </p:sp>
      <p:pic>
        <p:nvPicPr>
          <p:cNvPr id="3" name="图片 2">
            <a:extLst>
              <a:ext uri="{FF2B5EF4-FFF2-40B4-BE49-F238E27FC236}">
                <a16:creationId xmlns:a16="http://schemas.microsoft.com/office/drawing/2014/main" id="{9EF9F490-A7D7-48F2-969C-96C9B97DF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224" y="1534160"/>
            <a:ext cx="3556000" cy="4267200"/>
          </a:xfrm>
          <a:prstGeom prst="rect">
            <a:avLst/>
          </a:prstGeom>
        </p:spPr>
      </p:pic>
      <p:pic>
        <p:nvPicPr>
          <p:cNvPr id="5" name="图片 4">
            <a:extLst>
              <a:ext uri="{FF2B5EF4-FFF2-40B4-BE49-F238E27FC236}">
                <a16:creationId xmlns:a16="http://schemas.microsoft.com/office/drawing/2014/main" id="{A794DEA6-ABF1-4211-8D3A-E9F0719B8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24" y="1244600"/>
            <a:ext cx="7395827" cy="4531360"/>
          </a:xfrm>
          <a:prstGeom prst="rect">
            <a:avLst/>
          </a:prstGeom>
        </p:spPr>
      </p:pic>
    </p:spTree>
    <p:extLst>
      <p:ext uri="{BB962C8B-B14F-4D97-AF65-F5344CB8AC3E}">
        <p14:creationId xmlns:p14="http://schemas.microsoft.com/office/powerpoint/2010/main" val="6032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660C98-B55B-4B9E-BD22-96D7CF563AC1}"/>
              </a:ext>
            </a:extLst>
          </p:cNvPr>
          <p:cNvSpPr>
            <a:spLocks noGrp="1"/>
          </p:cNvSpPr>
          <p:nvPr>
            <p:ph type="title"/>
          </p:nvPr>
        </p:nvSpPr>
        <p:spPr/>
        <p:txBody>
          <a:bodyPr/>
          <a:lstStyle/>
          <a:p>
            <a:r>
              <a:rPr lang="zh-CN" altLang="en-US" dirty="0"/>
              <a:t>安全事例力学分析</a:t>
            </a:r>
          </a:p>
        </p:txBody>
      </p:sp>
      <p:sp>
        <p:nvSpPr>
          <p:cNvPr id="3" name="文本框 2">
            <a:extLst>
              <a:ext uri="{FF2B5EF4-FFF2-40B4-BE49-F238E27FC236}">
                <a16:creationId xmlns:a16="http://schemas.microsoft.com/office/drawing/2014/main" id="{F9F41F2A-1411-4851-ABC6-BE661A3CF170}"/>
              </a:ext>
            </a:extLst>
          </p:cNvPr>
          <p:cNvSpPr txBox="1"/>
          <p:nvPr/>
        </p:nvSpPr>
        <p:spPr>
          <a:xfrm>
            <a:off x="1351280" y="1554480"/>
            <a:ext cx="10078720" cy="4370427"/>
          </a:xfrm>
          <a:prstGeom prst="rect">
            <a:avLst/>
          </a:prstGeom>
          <a:noFill/>
        </p:spPr>
        <p:txBody>
          <a:bodyPr wrap="square" rtlCol="0">
            <a:spAutoFit/>
          </a:bodyPr>
          <a:lstStyle/>
          <a:p>
            <a:r>
              <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rPr>
              <a:t>跳过台阶</a:t>
            </a:r>
            <a:r>
              <a:rPr lang="en-US" altLang="zh-CN" sz="2000" kern="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rPr>
              <a:t>结合人对车的瞬时冲量的研究，探讨车手在什么情况下才能跳过台阶</a:t>
            </a:r>
            <a:endParaRPr lang="en-US" altLang="zh-CN" sz="2000" kern="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rPr>
              <a:t>自行车载人</a:t>
            </a:r>
            <a:r>
              <a:rPr lang="en-US" altLang="zh-CN" sz="2000" kern="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rPr>
              <a:t>分析自行车重心的变化，从而探究其可能带来的安全事故</a:t>
            </a:r>
            <a:endParaRPr lang="en-US" altLang="zh-CN" sz="2000" kern="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rPr>
              <a:t>避障</a:t>
            </a:r>
            <a:r>
              <a:rPr lang="en-US" altLang="zh-CN" sz="2000" kern="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rPr>
              <a:t>在什么情况下可以躲过前方的大障碍物</a:t>
            </a:r>
            <a:r>
              <a:rPr lang="en-US" altLang="zh-CN" sz="2000" kern="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rPr>
              <a:t>树，人，车</a:t>
            </a:r>
            <a:r>
              <a:rPr lang="en-US" altLang="zh-CN" sz="2000" kern="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rPr>
              <a:t>，并计算安全的车距</a:t>
            </a:r>
            <a:endParaRPr lang="en-US" altLang="zh-CN" sz="2000" kern="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rPr>
              <a:t>急刹车翻车</a:t>
            </a:r>
            <a:r>
              <a:rPr lang="en-US" altLang="zh-CN" sz="2000" kern="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rPr>
              <a:t>探究在左右手刹车力度以及行车速度达到何种关系时，刹车会导致自行车整体向前翻，造成意外事故</a:t>
            </a:r>
            <a:endParaRPr lang="en-US" altLang="zh-CN" sz="2000" kern="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rPr>
              <a:t>刹车片的完整度对安全的影响</a:t>
            </a:r>
            <a:endParaRPr lang="en-US" altLang="zh-CN" sz="2000" kern="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rPr>
              <a:t>坡道拐弯</a:t>
            </a:r>
            <a:r>
              <a:rPr lang="en-US" altLang="zh-CN" sz="2000" kern="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rPr>
              <a:t>将曲线运动具体化，探讨下坡拐弯情况下的安全速度</a:t>
            </a:r>
            <a:r>
              <a:rPr lang="en-US" altLang="zh-CN" sz="2000" kern="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rPr>
              <a:t>结合弧道的半径与宽度</a:t>
            </a:r>
            <a:r>
              <a:rPr lang="en-US" altLang="zh-CN" sz="2000" kern="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rPr>
              <a:t>，即转弯半径的合理区间。</a:t>
            </a:r>
          </a:p>
          <a:p>
            <a:endParaRPr lang="zh-CN" altLang="en-US" dirty="0"/>
          </a:p>
        </p:txBody>
      </p:sp>
    </p:spTree>
    <p:extLst>
      <p:ext uri="{BB962C8B-B14F-4D97-AF65-F5344CB8AC3E}">
        <p14:creationId xmlns:p14="http://schemas.microsoft.com/office/powerpoint/2010/main" val="147109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382838"/>
            <a:ext cx="10972800" cy="533400"/>
          </a:xfrm>
        </p:spPr>
        <p:txBody>
          <a:bodyPr/>
          <a:lstStyle/>
          <a:p>
            <a:r>
              <a:rPr lang="zh-CN" altLang="en-US" sz="3200" dirty="0"/>
              <a:t>理论分析</a:t>
            </a:r>
          </a:p>
        </p:txBody>
      </p:sp>
      <p:graphicFrame>
        <p:nvGraphicFramePr>
          <p:cNvPr id="7" name="图示 6">
            <a:extLst>
              <a:ext uri="{FF2B5EF4-FFF2-40B4-BE49-F238E27FC236}">
                <a16:creationId xmlns:a16="http://schemas.microsoft.com/office/drawing/2014/main" id="{6F9337F7-5700-48B4-B57E-C3F6EB553952}"/>
              </a:ext>
            </a:extLst>
          </p:cNvPr>
          <p:cNvGraphicFramePr/>
          <p:nvPr>
            <p:extLst>
              <p:ext uri="{D42A27DB-BD31-4B8C-83A1-F6EECF244321}">
                <p14:modId xmlns:p14="http://schemas.microsoft.com/office/powerpoint/2010/main" val="1330853743"/>
              </p:ext>
            </p:extLst>
          </p:nvPr>
        </p:nvGraphicFramePr>
        <p:xfrm>
          <a:off x="1879600" y="822960"/>
          <a:ext cx="8432800" cy="5527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文本框 8">
            <a:extLst>
              <a:ext uri="{FF2B5EF4-FFF2-40B4-BE49-F238E27FC236}">
                <a16:creationId xmlns:a16="http://schemas.microsoft.com/office/drawing/2014/main" id="{C17BC6D3-D7D8-485B-AD3D-C43BBEA723FE}"/>
              </a:ext>
            </a:extLst>
          </p:cNvPr>
          <p:cNvSpPr txBox="1"/>
          <p:nvPr/>
        </p:nvSpPr>
        <p:spPr>
          <a:xfrm>
            <a:off x="2529840" y="403158"/>
            <a:ext cx="1168400" cy="523220"/>
          </a:xfrm>
          <a:prstGeom prst="rect">
            <a:avLst/>
          </a:prstGeom>
          <a:noFill/>
        </p:spPr>
        <p:txBody>
          <a:bodyPr wrap="square" rtlCol="0">
            <a:spAutoFit/>
          </a:bodyPr>
          <a:lstStyle/>
          <a:p>
            <a:r>
              <a:rPr lang="en-US" altLang="zh-CN" sz="2800" dirty="0"/>
              <a:t>PART2</a:t>
            </a:r>
            <a:endParaRPr lang="zh-CN" altLang="en-US" sz="2800" dirty="0"/>
          </a:p>
        </p:txBody>
      </p:sp>
    </p:spTree>
    <p:extLst>
      <p:ext uri="{BB962C8B-B14F-4D97-AF65-F5344CB8AC3E}">
        <p14:creationId xmlns:p14="http://schemas.microsoft.com/office/powerpoint/2010/main" val="196493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6EC6FE9-2D58-4C21-886D-4B684BD982A6}"/>
              </a:ext>
            </a:extLst>
          </p:cNvPr>
          <p:cNvSpPr txBox="1"/>
          <p:nvPr/>
        </p:nvSpPr>
        <p:spPr>
          <a:xfrm>
            <a:off x="690880" y="521109"/>
            <a:ext cx="4582160" cy="535531"/>
          </a:xfrm>
          <a:prstGeom prst="rect">
            <a:avLst/>
          </a:prstGeom>
          <a:noFill/>
        </p:spPr>
        <p:txBody>
          <a:bodyPr wrap="square" rtlCol="0">
            <a:spAutoFit/>
          </a:bodyPr>
          <a:lstStyle/>
          <a:p>
            <a:pPr defTabSz="914400" eaLnBrk="0" fontAlgn="base" hangingPunct="0">
              <a:lnSpc>
                <a:spcPct val="90000"/>
              </a:lnSpc>
              <a:spcBef>
                <a:spcPct val="0"/>
              </a:spcBef>
              <a:spcAft>
                <a:spcPct val="0"/>
              </a:spcAft>
            </a:pPr>
            <a:r>
              <a:rPr lang="zh-CN" altLang="en-US" sz="3200" dirty="0">
                <a:solidFill>
                  <a:schemeClr val="tx1">
                    <a:lumMod val="85000"/>
                    <a:lumOff val="15000"/>
                  </a:schemeClr>
                </a:solidFill>
                <a:latin typeface="微软雅黑" panose="020B0503020204020204" pitchFamily="34" charset="-122"/>
                <a:ea typeface="微软雅黑" panose="020B0503020204020204" pitchFamily="34" charset="-122"/>
              </a:rPr>
              <a:t>避障</a:t>
            </a:r>
          </a:p>
        </p:txBody>
      </p:sp>
      <p:sp>
        <p:nvSpPr>
          <p:cNvPr id="2" name="文本框 1">
            <a:extLst>
              <a:ext uri="{FF2B5EF4-FFF2-40B4-BE49-F238E27FC236}">
                <a16:creationId xmlns:a16="http://schemas.microsoft.com/office/drawing/2014/main" id="{7FD48F8F-BCDE-4FA8-A22B-01B46D98F3DF}"/>
              </a:ext>
            </a:extLst>
          </p:cNvPr>
          <p:cNvSpPr txBox="1"/>
          <p:nvPr/>
        </p:nvSpPr>
        <p:spPr>
          <a:xfrm>
            <a:off x="6644640" y="2534195"/>
            <a:ext cx="3108960" cy="1323439"/>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为了更好的理解避障难易与远近的关系，本组进行了几组定型实验，以在直观上得到结果</a:t>
            </a:r>
          </a:p>
        </p:txBody>
      </p:sp>
    </p:spTree>
    <p:extLst>
      <p:ext uri="{BB962C8B-B14F-4D97-AF65-F5344CB8AC3E}">
        <p14:creationId xmlns:p14="http://schemas.microsoft.com/office/powerpoint/2010/main" val="289723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6EC6FE9-2D58-4C21-886D-4B684BD982A6}"/>
              </a:ext>
            </a:extLst>
          </p:cNvPr>
          <p:cNvSpPr txBox="1"/>
          <p:nvPr/>
        </p:nvSpPr>
        <p:spPr>
          <a:xfrm>
            <a:off x="629920" y="386080"/>
            <a:ext cx="4582160" cy="812530"/>
          </a:xfrm>
          <a:prstGeom prst="rect">
            <a:avLst/>
          </a:prstGeom>
          <a:noFill/>
        </p:spPr>
        <p:txBody>
          <a:bodyPr wrap="square" rtlCol="0">
            <a:spAutoFit/>
          </a:bodyPr>
          <a:lstStyle/>
          <a:p>
            <a:pPr defTabSz="914400" eaLnBrk="0" fontAlgn="base" hangingPunct="0">
              <a:lnSpc>
                <a:spcPct val="90000"/>
              </a:lnSpc>
              <a:spcBef>
                <a:spcPct val="0"/>
              </a:spcBef>
              <a:spcAft>
                <a:spcPct val="0"/>
              </a:spcAft>
            </a:pPr>
            <a:r>
              <a:rPr lang="zh-CN" altLang="en-US" sz="3200" dirty="0">
                <a:solidFill>
                  <a:schemeClr val="tx1">
                    <a:lumMod val="85000"/>
                    <a:lumOff val="15000"/>
                  </a:schemeClr>
                </a:solidFill>
                <a:latin typeface="微软雅黑" panose="020B0503020204020204" pitchFamily="34" charset="-122"/>
                <a:ea typeface="微软雅黑" panose="020B0503020204020204" pitchFamily="34" charset="-122"/>
              </a:rPr>
              <a:t>避障</a:t>
            </a:r>
            <a:r>
              <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3200" dirty="0">
                <a:solidFill>
                  <a:schemeClr val="tx1">
                    <a:lumMod val="85000"/>
                    <a:lumOff val="15000"/>
                  </a:schemeClr>
                </a:solidFill>
                <a:latin typeface="微软雅黑" panose="020B0503020204020204" pitchFamily="34" charset="-122"/>
                <a:ea typeface="微软雅黑" panose="020B0503020204020204" pitchFamily="34" charset="-122"/>
              </a:rPr>
              <a:t>极近</a:t>
            </a:r>
          </a:p>
          <a:p>
            <a:endParaRPr lang="zh-CN" altLang="en-US" dirty="0"/>
          </a:p>
        </p:txBody>
      </p:sp>
      <p:pic>
        <p:nvPicPr>
          <p:cNvPr id="2" name="Inked极近">
            <a:hlinkClick r:id="" action="ppaction://media"/>
            <a:extLst>
              <a:ext uri="{FF2B5EF4-FFF2-40B4-BE49-F238E27FC236}">
                <a16:creationId xmlns:a16="http://schemas.microsoft.com/office/drawing/2014/main" id="{1DC5C963-C53F-4DD8-A589-E4A51D9D06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3360" y="1351280"/>
            <a:ext cx="8886613" cy="4998720"/>
          </a:xfrm>
          <a:prstGeom prst="rect">
            <a:avLst/>
          </a:prstGeom>
        </p:spPr>
      </p:pic>
    </p:spTree>
    <p:extLst>
      <p:ext uri="{BB962C8B-B14F-4D97-AF65-F5344CB8AC3E}">
        <p14:creationId xmlns:p14="http://schemas.microsoft.com/office/powerpoint/2010/main" val="427194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6EC6FE9-2D58-4C21-886D-4B684BD982A6}"/>
              </a:ext>
            </a:extLst>
          </p:cNvPr>
          <p:cNvSpPr txBox="1"/>
          <p:nvPr/>
        </p:nvSpPr>
        <p:spPr>
          <a:xfrm>
            <a:off x="629920" y="386080"/>
            <a:ext cx="4582160" cy="812530"/>
          </a:xfrm>
          <a:prstGeom prst="rect">
            <a:avLst/>
          </a:prstGeom>
          <a:noFill/>
        </p:spPr>
        <p:txBody>
          <a:bodyPr wrap="square" rtlCol="0">
            <a:spAutoFit/>
          </a:bodyPr>
          <a:lstStyle/>
          <a:p>
            <a:pPr defTabSz="914400" eaLnBrk="0" fontAlgn="base" hangingPunct="0">
              <a:lnSpc>
                <a:spcPct val="90000"/>
              </a:lnSpc>
              <a:spcBef>
                <a:spcPct val="0"/>
              </a:spcBef>
              <a:spcAft>
                <a:spcPct val="0"/>
              </a:spcAft>
            </a:pPr>
            <a:r>
              <a:rPr lang="zh-CN" altLang="en-US" sz="3200" dirty="0">
                <a:solidFill>
                  <a:schemeClr val="tx1">
                    <a:lumMod val="85000"/>
                    <a:lumOff val="15000"/>
                  </a:schemeClr>
                </a:solidFill>
                <a:latin typeface="微软雅黑" panose="020B0503020204020204" pitchFamily="34" charset="-122"/>
                <a:ea typeface="微软雅黑" panose="020B0503020204020204" pitchFamily="34" charset="-122"/>
              </a:rPr>
              <a:t>避障</a:t>
            </a:r>
          </a:p>
          <a:p>
            <a:endParaRPr lang="zh-CN" altLang="en-US" dirty="0"/>
          </a:p>
        </p:txBody>
      </p:sp>
      <p:pic>
        <p:nvPicPr>
          <p:cNvPr id="4" name="图片 3">
            <a:extLst>
              <a:ext uri="{FF2B5EF4-FFF2-40B4-BE49-F238E27FC236}">
                <a16:creationId xmlns:a16="http://schemas.microsoft.com/office/drawing/2014/main" id="{C7BB1809-99F9-4A16-93ED-5333F5DEC6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1" y="3033332"/>
            <a:ext cx="3427190" cy="1916378"/>
          </a:xfrm>
          <a:prstGeom prst="rect">
            <a:avLst/>
          </a:prstGeom>
        </p:spPr>
      </p:pic>
      <p:sp>
        <p:nvSpPr>
          <p:cNvPr id="5" name="文本框 4">
            <a:extLst>
              <a:ext uri="{FF2B5EF4-FFF2-40B4-BE49-F238E27FC236}">
                <a16:creationId xmlns:a16="http://schemas.microsoft.com/office/drawing/2014/main" id="{6FB7AAF3-CCF9-4CDC-867D-5699F3456719}"/>
              </a:ext>
            </a:extLst>
          </p:cNvPr>
          <p:cNvSpPr txBox="1"/>
          <p:nvPr/>
        </p:nvSpPr>
        <p:spPr>
          <a:xfrm>
            <a:off x="931277" y="1528667"/>
            <a:ext cx="4582160"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我们将四组进行比较：</a:t>
            </a:r>
          </a:p>
        </p:txBody>
      </p:sp>
      <p:sp>
        <p:nvSpPr>
          <p:cNvPr id="6" name="文本框 5">
            <a:extLst>
              <a:ext uri="{FF2B5EF4-FFF2-40B4-BE49-F238E27FC236}">
                <a16:creationId xmlns:a16="http://schemas.microsoft.com/office/drawing/2014/main" id="{C01A724C-4A7B-4F3C-A6E7-4BDEFDEB97E7}"/>
              </a:ext>
            </a:extLst>
          </p:cNvPr>
          <p:cNvSpPr txBox="1"/>
          <p:nvPr/>
        </p:nvSpPr>
        <p:spPr>
          <a:xfrm>
            <a:off x="931277" y="2497148"/>
            <a:ext cx="1889759"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极近：</a:t>
            </a:r>
          </a:p>
        </p:txBody>
      </p:sp>
    </p:spTree>
    <p:extLst>
      <p:ext uri="{BB962C8B-B14F-4D97-AF65-F5344CB8AC3E}">
        <p14:creationId xmlns:p14="http://schemas.microsoft.com/office/powerpoint/2010/main" val="78317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bwMode="auto">
          <a:xfrm>
            <a:off x="-6" y="0"/>
            <a:ext cx="5892801"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a:extLst>
              <a:ext uri="{FF2B5EF4-FFF2-40B4-BE49-F238E27FC236}">
                <a16:creationId xmlns:a16="http://schemas.microsoft.com/office/drawing/2014/main" id="{E7A42B26-93C5-4FAD-8DD9-14925EF10418}"/>
              </a:ext>
            </a:extLst>
          </p:cNvPr>
          <p:cNvPicPr>
            <a:picLocks noChangeAspect="1"/>
          </p:cNvPicPr>
          <p:nvPr/>
        </p:nvPicPr>
        <p:blipFill>
          <a:blip r:embed="rId3"/>
          <a:stretch>
            <a:fillRect/>
          </a:stretch>
        </p:blipFill>
        <p:spPr>
          <a:xfrm>
            <a:off x="-17511" y="2059615"/>
            <a:ext cx="5013408" cy="2585652"/>
          </a:xfrm>
          <a:prstGeom prst="rect">
            <a:avLst/>
          </a:prstGeom>
        </p:spPr>
      </p:pic>
      <p:sp>
        <p:nvSpPr>
          <p:cNvPr id="47" name="矩形 46"/>
          <p:cNvSpPr/>
          <p:nvPr/>
        </p:nvSpPr>
        <p:spPr bwMode="auto">
          <a:xfrm rot="5400000" flipV="1">
            <a:off x="1870073" y="-1870071"/>
            <a:ext cx="1238251" cy="497839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p:cNvSpPr/>
          <p:nvPr/>
        </p:nvSpPr>
        <p:spPr bwMode="auto">
          <a:xfrm rot="5400000">
            <a:off x="1879593" y="3759200"/>
            <a:ext cx="1219201" cy="497839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3" name="组合 52"/>
          <p:cNvGrpSpPr/>
          <p:nvPr/>
        </p:nvGrpSpPr>
        <p:grpSpPr>
          <a:xfrm>
            <a:off x="1524000" y="1070224"/>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任意多边形 38"/>
          <p:cNvSpPr/>
          <p:nvPr/>
        </p:nvSpPr>
        <p:spPr>
          <a:xfrm rot="16200000">
            <a:off x="1629971"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044856 w 9143999"/>
              <a:gd name="connsiteY5" fmla="*/ 57555 h 2051818"/>
              <a:gd name="connsiteX6" fmla="*/ 9143999 w 9143999"/>
              <a:gd name="connsiteY6"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130228 h 2182046"/>
              <a:gd name="connsiteX1" fmla="*/ 9143999 w 9143999"/>
              <a:gd name="connsiteY1" fmla="*/ 2182046 h 2182046"/>
              <a:gd name="connsiteX2" fmla="*/ 0 w 9143999"/>
              <a:gd name="connsiteY2" fmla="*/ 2182046 h 2182046"/>
              <a:gd name="connsiteX3" fmla="*/ 0 w 9143999"/>
              <a:gd name="connsiteY3" fmla="*/ 1334305 h 2182046"/>
              <a:gd name="connsiteX4" fmla="*/ 6027 w 9143999"/>
              <a:gd name="connsiteY4" fmla="*/ 0 h 2182046"/>
              <a:gd name="connsiteX5" fmla="*/ 9143999 w 9143999"/>
              <a:gd name="connsiteY5" fmla="*/ 130228 h 2182046"/>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6028 w 9143999"/>
              <a:gd name="connsiteY4" fmla="*/ 11147 h 2127943"/>
              <a:gd name="connsiteX5" fmla="*/ 9124647 w 9143999"/>
              <a:gd name="connsiteY5" fmla="*/ 0 h 2127943"/>
              <a:gd name="connsiteX0" fmla="*/ 9138134 w 9157486"/>
              <a:gd name="connsiteY0" fmla="*/ 0 h 2127943"/>
              <a:gd name="connsiteX1" fmla="*/ 9157486 w 9157486"/>
              <a:gd name="connsiteY1" fmla="*/ 2127943 h 2127943"/>
              <a:gd name="connsiteX2" fmla="*/ 13487 w 9157486"/>
              <a:gd name="connsiteY2" fmla="*/ 2127943 h 2127943"/>
              <a:gd name="connsiteX3" fmla="*/ 13487 w 9157486"/>
              <a:gd name="connsiteY3" fmla="*/ 1280202 h 2127943"/>
              <a:gd name="connsiteX4" fmla="*/ 163 w 9157486"/>
              <a:gd name="connsiteY4" fmla="*/ 141648 h 2127943"/>
              <a:gd name="connsiteX5" fmla="*/ 9138134 w 9157486"/>
              <a:gd name="connsiteY5" fmla="*/ 0 h 212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任意多边形 43"/>
          <p:cNvSpPr/>
          <p:nvPr/>
        </p:nvSpPr>
        <p:spPr>
          <a:xfrm rot="16200000">
            <a:off x="3793994" y="-16037"/>
            <a:ext cx="6868899"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 fmla="*/ 6858000 w 6941935"/>
              <a:gd name="connsiteY0" fmla="*/ 56823 h 6516240"/>
              <a:gd name="connsiteX1" fmla="*/ 6858000 w 6941935"/>
              <a:gd name="connsiteY1" fmla="*/ 1732102 h 6516240"/>
              <a:gd name="connsiteX2" fmla="*/ 6858000 w 6941935"/>
              <a:gd name="connsiteY2" fmla="*/ 1876524 h 6516240"/>
              <a:gd name="connsiteX3" fmla="*/ 6858000 w 6941935"/>
              <a:gd name="connsiteY3" fmla="*/ 2335590 h 6516240"/>
              <a:gd name="connsiteX4" fmla="*/ 6858000 w 6941935"/>
              <a:gd name="connsiteY4" fmla="*/ 4010869 h 6516240"/>
              <a:gd name="connsiteX5" fmla="*/ 6858000 w 6941935"/>
              <a:gd name="connsiteY5" fmla="*/ 4155291 h 6516240"/>
              <a:gd name="connsiteX6" fmla="*/ 6858000 w 6941935"/>
              <a:gd name="connsiteY6" fmla="*/ 4237473 h 6516240"/>
              <a:gd name="connsiteX7" fmla="*/ 6858000 w 6941935"/>
              <a:gd name="connsiteY7" fmla="*/ 6516240 h 6516240"/>
              <a:gd name="connsiteX8" fmla="*/ 0 w 6941935"/>
              <a:gd name="connsiteY8" fmla="*/ 6516240 h 6516240"/>
              <a:gd name="connsiteX9" fmla="*/ 0 w 6941935"/>
              <a:gd name="connsiteY9" fmla="*/ 4237473 h 6516240"/>
              <a:gd name="connsiteX10" fmla="*/ 0 w 6941935"/>
              <a:gd name="connsiteY10" fmla="*/ 4155291 h 6516240"/>
              <a:gd name="connsiteX11" fmla="*/ 0 w 6941935"/>
              <a:gd name="connsiteY11" fmla="*/ 4010869 h 6516240"/>
              <a:gd name="connsiteX12" fmla="*/ 0 w 6941935"/>
              <a:gd name="connsiteY12" fmla="*/ 3352747 h 6516240"/>
              <a:gd name="connsiteX13" fmla="*/ 0 w 6941935"/>
              <a:gd name="connsiteY13" fmla="*/ 1876524 h 6516240"/>
              <a:gd name="connsiteX14" fmla="*/ 0 w 6941935"/>
              <a:gd name="connsiteY14" fmla="*/ 1732102 h 6516240"/>
              <a:gd name="connsiteX15" fmla="*/ 0 w 6941935"/>
              <a:gd name="connsiteY15" fmla="*/ 1073980 h 6516240"/>
              <a:gd name="connsiteX16" fmla="*/ 227535 w 6941935"/>
              <a:gd name="connsiteY16" fmla="*/ 1223081 h 6516240"/>
              <a:gd name="connsiteX17" fmla="*/ 6270374 w 6941935"/>
              <a:gd name="connsiteY17" fmla="*/ 468824 h 6516240"/>
              <a:gd name="connsiteX18" fmla="*/ 6858000 w 6941935"/>
              <a:gd name="connsiteY18" fmla="*/ 56823 h 6516240"/>
              <a:gd name="connsiteX0" fmla="*/ 6858000 w 6858000"/>
              <a:gd name="connsiteY0" fmla="*/ 4734 h 6464151"/>
              <a:gd name="connsiteX1" fmla="*/ 6858000 w 6858000"/>
              <a:gd name="connsiteY1" fmla="*/ 1680013 h 6464151"/>
              <a:gd name="connsiteX2" fmla="*/ 6858000 w 6858000"/>
              <a:gd name="connsiteY2" fmla="*/ 1824435 h 6464151"/>
              <a:gd name="connsiteX3" fmla="*/ 6858000 w 6858000"/>
              <a:gd name="connsiteY3" fmla="*/ 2283501 h 6464151"/>
              <a:gd name="connsiteX4" fmla="*/ 6858000 w 6858000"/>
              <a:gd name="connsiteY4" fmla="*/ 3958780 h 6464151"/>
              <a:gd name="connsiteX5" fmla="*/ 6858000 w 6858000"/>
              <a:gd name="connsiteY5" fmla="*/ 4103202 h 6464151"/>
              <a:gd name="connsiteX6" fmla="*/ 6858000 w 6858000"/>
              <a:gd name="connsiteY6" fmla="*/ 4185384 h 6464151"/>
              <a:gd name="connsiteX7" fmla="*/ 6858000 w 6858000"/>
              <a:gd name="connsiteY7" fmla="*/ 6464151 h 6464151"/>
              <a:gd name="connsiteX8" fmla="*/ 0 w 6858000"/>
              <a:gd name="connsiteY8" fmla="*/ 6464151 h 6464151"/>
              <a:gd name="connsiteX9" fmla="*/ 0 w 6858000"/>
              <a:gd name="connsiteY9" fmla="*/ 4185384 h 6464151"/>
              <a:gd name="connsiteX10" fmla="*/ 0 w 6858000"/>
              <a:gd name="connsiteY10" fmla="*/ 4103202 h 6464151"/>
              <a:gd name="connsiteX11" fmla="*/ 0 w 6858000"/>
              <a:gd name="connsiteY11" fmla="*/ 3958780 h 6464151"/>
              <a:gd name="connsiteX12" fmla="*/ 0 w 6858000"/>
              <a:gd name="connsiteY12" fmla="*/ 3300658 h 6464151"/>
              <a:gd name="connsiteX13" fmla="*/ 0 w 6858000"/>
              <a:gd name="connsiteY13" fmla="*/ 1824435 h 6464151"/>
              <a:gd name="connsiteX14" fmla="*/ 0 w 6858000"/>
              <a:gd name="connsiteY14" fmla="*/ 1680013 h 6464151"/>
              <a:gd name="connsiteX15" fmla="*/ 0 w 6858000"/>
              <a:gd name="connsiteY15" fmla="*/ 1021891 h 6464151"/>
              <a:gd name="connsiteX16" fmla="*/ 227535 w 6858000"/>
              <a:gd name="connsiteY16" fmla="*/ 1170992 h 6464151"/>
              <a:gd name="connsiteX17" fmla="*/ 6858000 w 6858000"/>
              <a:gd name="connsiteY17" fmla="*/ 4734 h 6464151"/>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858000 w 6858000"/>
              <a:gd name="connsiteY17"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1989615 h 7431875"/>
              <a:gd name="connsiteX16" fmla="*/ 6858003 w 6858003"/>
              <a:gd name="connsiteY16" fmla="*/ 0 h 7431875"/>
              <a:gd name="connsiteX0" fmla="*/ 6872517 w 6872517"/>
              <a:gd name="connsiteY0" fmla="*/ 0 h 7431875"/>
              <a:gd name="connsiteX1" fmla="*/ 6872514 w 6872517"/>
              <a:gd name="connsiteY1" fmla="*/ 2647737 h 7431875"/>
              <a:gd name="connsiteX2" fmla="*/ 6872514 w 6872517"/>
              <a:gd name="connsiteY2" fmla="*/ 2792159 h 7431875"/>
              <a:gd name="connsiteX3" fmla="*/ 6872514 w 6872517"/>
              <a:gd name="connsiteY3" fmla="*/ 3251225 h 7431875"/>
              <a:gd name="connsiteX4" fmla="*/ 6872514 w 6872517"/>
              <a:gd name="connsiteY4" fmla="*/ 4926504 h 7431875"/>
              <a:gd name="connsiteX5" fmla="*/ 6872514 w 6872517"/>
              <a:gd name="connsiteY5" fmla="*/ 5070926 h 7431875"/>
              <a:gd name="connsiteX6" fmla="*/ 6872514 w 6872517"/>
              <a:gd name="connsiteY6" fmla="*/ 5153108 h 7431875"/>
              <a:gd name="connsiteX7" fmla="*/ 6872514 w 6872517"/>
              <a:gd name="connsiteY7" fmla="*/ 7431875 h 7431875"/>
              <a:gd name="connsiteX8" fmla="*/ 14514 w 6872517"/>
              <a:gd name="connsiteY8" fmla="*/ 7431875 h 7431875"/>
              <a:gd name="connsiteX9" fmla="*/ 14514 w 6872517"/>
              <a:gd name="connsiteY9" fmla="*/ 5153108 h 7431875"/>
              <a:gd name="connsiteX10" fmla="*/ 14514 w 6872517"/>
              <a:gd name="connsiteY10" fmla="*/ 5070926 h 7431875"/>
              <a:gd name="connsiteX11" fmla="*/ 14514 w 6872517"/>
              <a:gd name="connsiteY11" fmla="*/ 4926504 h 7431875"/>
              <a:gd name="connsiteX12" fmla="*/ 14514 w 6872517"/>
              <a:gd name="connsiteY12" fmla="*/ 4268382 h 7431875"/>
              <a:gd name="connsiteX13" fmla="*/ 14514 w 6872517"/>
              <a:gd name="connsiteY13" fmla="*/ 2792159 h 7431875"/>
              <a:gd name="connsiteX14" fmla="*/ 14514 w 6872517"/>
              <a:gd name="connsiteY14" fmla="*/ 2647737 h 7431875"/>
              <a:gd name="connsiteX15" fmla="*/ 0 w 6872517"/>
              <a:gd name="connsiteY15" fmla="*/ 480129 h 7431875"/>
              <a:gd name="connsiteX16" fmla="*/ 6872517 w 6872517"/>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552701 h 7431875"/>
              <a:gd name="connsiteX16" fmla="*/ 6858003 w 6858003"/>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552701 h 7431875"/>
              <a:gd name="connsiteX15" fmla="*/ 6858003 w 6858003"/>
              <a:gd name="connsiteY15"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552701 h 7431875"/>
              <a:gd name="connsiteX14" fmla="*/ 6858003 w 6858003"/>
              <a:gd name="connsiteY14"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552701 h 7431875"/>
              <a:gd name="connsiteX13" fmla="*/ 6858003 w 6858003"/>
              <a:gd name="connsiteY13"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552701 h 7431875"/>
              <a:gd name="connsiteX12" fmla="*/ 6858003 w 6858003"/>
              <a:gd name="connsiteY12"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52701 h 7431875"/>
              <a:gd name="connsiteX11" fmla="*/ 6858003 w 6858003"/>
              <a:gd name="connsiteY11"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52701 h 7431875"/>
              <a:gd name="connsiteX10" fmla="*/ 6858003 w 6858003"/>
              <a:gd name="connsiteY10"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7431875 h 7431875"/>
              <a:gd name="connsiteX7" fmla="*/ 0 w 6858003"/>
              <a:gd name="connsiteY7" fmla="*/ 7431875 h 7431875"/>
              <a:gd name="connsiteX8" fmla="*/ 0 w 6858003"/>
              <a:gd name="connsiteY8" fmla="*/ 552701 h 7431875"/>
              <a:gd name="connsiteX9" fmla="*/ 6858003 w 6858003"/>
              <a:gd name="connsiteY9"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7431875 h 7431875"/>
              <a:gd name="connsiteX6" fmla="*/ 0 w 6858003"/>
              <a:gd name="connsiteY6" fmla="*/ 7431875 h 7431875"/>
              <a:gd name="connsiteX7" fmla="*/ 0 w 6858003"/>
              <a:gd name="connsiteY7" fmla="*/ 552701 h 7431875"/>
              <a:gd name="connsiteX8" fmla="*/ 6858003 w 6858003"/>
              <a:gd name="connsiteY8"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7431875 h 7431875"/>
              <a:gd name="connsiteX5" fmla="*/ 0 w 6858003"/>
              <a:gd name="connsiteY5" fmla="*/ 7431875 h 7431875"/>
              <a:gd name="connsiteX6" fmla="*/ 0 w 6858003"/>
              <a:gd name="connsiteY6" fmla="*/ 552701 h 7431875"/>
              <a:gd name="connsiteX7" fmla="*/ 6858003 w 6858003"/>
              <a:gd name="connsiteY7"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7431875 h 7431875"/>
              <a:gd name="connsiteX4" fmla="*/ 0 w 6858003"/>
              <a:gd name="connsiteY4" fmla="*/ 7431875 h 7431875"/>
              <a:gd name="connsiteX5" fmla="*/ 0 w 6858003"/>
              <a:gd name="connsiteY5" fmla="*/ 552701 h 7431875"/>
              <a:gd name="connsiteX6" fmla="*/ 6858003 w 6858003"/>
              <a:gd name="connsiteY6" fmla="*/ 0 h 7431875"/>
              <a:gd name="connsiteX0" fmla="*/ 6858003 w 6858003"/>
              <a:gd name="connsiteY0" fmla="*/ 0 h 7431875"/>
              <a:gd name="connsiteX1" fmla="*/ 6858000 w 6858003"/>
              <a:gd name="connsiteY1" fmla="*/ 2647737 h 7431875"/>
              <a:gd name="connsiteX2" fmla="*/ 6858000 w 6858003"/>
              <a:gd name="connsiteY2" fmla="*/ 7431875 h 7431875"/>
              <a:gd name="connsiteX3" fmla="*/ 0 w 6858003"/>
              <a:gd name="connsiteY3" fmla="*/ 7431875 h 7431875"/>
              <a:gd name="connsiteX4" fmla="*/ 0 w 6858003"/>
              <a:gd name="connsiteY4" fmla="*/ 552701 h 7431875"/>
              <a:gd name="connsiteX5" fmla="*/ 6858003 w 6858003"/>
              <a:gd name="connsiteY5" fmla="*/ 0 h 7431875"/>
              <a:gd name="connsiteX0" fmla="*/ 6872517 w 6872517"/>
              <a:gd name="connsiteY0" fmla="*/ 42385 h 6879174"/>
              <a:gd name="connsiteX1" fmla="*/ 6858000 w 6872517"/>
              <a:gd name="connsiteY1" fmla="*/ 2095036 h 6879174"/>
              <a:gd name="connsiteX2" fmla="*/ 6858000 w 6872517"/>
              <a:gd name="connsiteY2" fmla="*/ 6879174 h 6879174"/>
              <a:gd name="connsiteX3" fmla="*/ 0 w 6872517"/>
              <a:gd name="connsiteY3" fmla="*/ 6879174 h 6879174"/>
              <a:gd name="connsiteX4" fmla="*/ 0 w 6872517"/>
              <a:gd name="connsiteY4" fmla="*/ 0 h 6879174"/>
              <a:gd name="connsiteX5" fmla="*/ 6872517 w 6872517"/>
              <a:gd name="connsiteY5" fmla="*/ 42385 h 6879174"/>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56191 w 6858000"/>
              <a:gd name="connsiteY0" fmla="*/ 2147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14742 h 6879174"/>
              <a:gd name="connsiteX0" fmla="*/ 6856191 w 6858000"/>
              <a:gd name="connsiteY0" fmla="*/ 209979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09979 h 6879174"/>
              <a:gd name="connsiteX0" fmla="*/ 6868891 w 6868891"/>
              <a:gd name="connsiteY0" fmla="*/ 197279 h 6879174"/>
              <a:gd name="connsiteX1" fmla="*/ 6858000 w 6868891"/>
              <a:gd name="connsiteY1" fmla="*/ 2095036 h 6879174"/>
              <a:gd name="connsiteX2" fmla="*/ 6858000 w 6868891"/>
              <a:gd name="connsiteY2" fmla="*/ 6879174 h 6879174"/>
              <a:gd name="connsiteX3" fmla="*/ 0 w 6868891"/>
              <a:gd name="connsiteY3" fmla="*/ 6879174 h 6879174"/>
              <a:gd name="connsiteX4" fmla="*/ 0 w 6868891"/>
              <a:gd name="connsiteY4" fmla="*/ 0 h 6879174"/>
              <a:gd name="connsiteX5" fmla="*/ 6868891 w 6868891"/>
              <a:gd name="connsiteY5" fmla="*/ 197279 h 6879174"/>
              <a:gd name="connsiteX0" fmla="*/ 6868891 w 7721392"/>
              <a:gd name="connsiteY0" fmla="*/ 197279 h 6879174"/>
              <a:gd name="connsiteX1" fmla="*/ 6858000 w 7721392"/>
              <a:gd name="connsiteY1" fmla="*/ 6879174 h 6879174"/>
              <a:gd name="connsiteX2" fmla="*/ 0 w 7721392"/>
              <a:gd name="connsiteY2" fmla="*/ 6879174 h 6879174"/>
              <a:gd name="connsiteX3" fmla="*/ 0 w 7721392"/>
              <a:gd name="connsiteY3" fmla="*/ 0 h 6879174"/>
              <a:gd name="connsiteX4" fmla="*/ 6868891 w 7721392"/>
              <a:gd name="connsiteY4" fmla="*/ 197279 h 6879174"/>
              <a:gd name="connsiteX0" fmla="*/ 6868891 w 7373946"/>
              <a:gd name="connsiteY0" fmla="*/ 197279 h 6879174"/>
              <a:gd name="connsiteX1" fmla="*/ 6858000 w 7373946"/>
              <a:gd name="connsiteY1" fmla="*/ 6879174 h 6879174"/>
              <a:gd name="connsiteX2" fmla="*/ 0 w 7373946"/>
              <a:gd name="connsiteY2" fmla="*/ 6879174 h 6879174"/>
              <a:gd name="connsiteX3" fmla="*/ 0 w 7373946"/>
              <a:gd name="connsiteY3" fmla="*/ 0 h 6879174"/>
              <a:gd name="connsiteX4" fmla="*/ 6868891 w 7373946"/>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7374082"/>
              <a:gd name="connsiteY0" fmla="*/ 197279 h 7217839"/>
              <a:gd name="connsiteX1" fmla="*/ 6858000 w 7374082"/>
              <a:gd name="connsiteY1" fmla="*/ 6879174 h 7217839"/>
              <a:gd name="connsiteX2" fmla="*/ 0 w 7374082"/>
              <a:gd name="connsiteY2" fmla="*/ 6879174 h 7217839"/>
              <a:gd name="connsiteX3" fmla="*/ 0 w 7374082"/>
              <a:gd name="connsiteY3" fmla="*/ 0 h 7217839"/>
              <a:gd name="connsiteX4" fmla="*/ 6868891 w 7374082"/>
              <a:gd name="connsiteY4" fmla="*/ 197279 h 7217839"/>
              <a:gd name="connsiteX0" fmla="*/ 6868891 w 7513044"/>
              <a:gd name="connsiteY0" fmla="*/ 197279 h 6879174"/>
              <a:gd name="connsiteX1" fmla="*/ 6858000 w 7513044"/>
              <a:gd name="connsiteY1" fmla="*/ 6879174 h 6879174"/>
              <a:gd name="connsiteX2" fmla="*/ 0 w 7513044"/>
              <a:gd name="connsiteY2" fmla="*/ 6879174 h 6879174"/>
              <a:gd name="connsiteX3" fmla="*/ 0 w 7513044"/>
              <a:gd name="connsiteY3" fmla="*/ 0 h 6879174"/>
              <a:gd name="connsiteX4" fmla="*/ 6868891 w 7513044"/>
              <a:gd name="connsiteY4" fmla="*/ 197279 h 6879174"/>
              <a:gd name="connsiteX0" fmla="*/ 6868891 w 7374082"/>
              <a:gd name="connsiteY0" fmla="*/ 197279 h 6879174"/>
              <a:gd name="connsiteX1" fmla="*/ 6858000 w 7374082"/>
              <a:gd name="connsiteY1" fmla="*/ 6879174 h 6879174"/>
              <a:gd name="connsiteX2" fmla="*/ 0 w 7374082"/>
              <a:gd name="connsiteY2" fmla="*/ 6879174 h 6879174"/>
              <a:gd name="connsiteX3" fmla="*/ 0 w 7374082"/>
              <a:gd name="connsiteY3" fmla="*/ 0 h 6879174"/>
              <a:gd name="connsiteX4" fmla="*/ 6868891 w 7374082"/>
              <a:gd name="connsiteY4" fmla="*/ 197279 h 6879174"/>
              <a:gd name="connsiteX0" fmla="*/ 6868891 w 6868891"/>
              <a:gd name="connsiteY0" fmla="*/ 197279 h 6879174"/>
              <a:gd name="connsiteX1" fmla="*/ 6858000 w 6868891"/>
              <a:gd name="connsiteY1" fmla="*/ 6879174 h 6879174"/>
              <a:gd name="connsiteX2" fmla="*/ 0 w 6868891"/>
              <a:gd name="connsiteY2" fmla="*/ 6879174 h 6879174"/>
              <a:gd name="connsiteX3" fmla="*/ 0 w 6868891"/>
              <a:gd name="connsiteY3" fmla="*/ 0 h 6879174"/>
              <a:gd name="connsiteX4" fmla="*/ 6868891 w 6868891"/>
              <a:gd name="connsiteY4" fmla="*/ 197279 h 6879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71"/>
          <p:cNvSpPr/>
          <p:nvPr/>
        </p:nvSpPr>
        <p:spPr>
          <a:xfrm>
            <a:off x="7294012" y="4426465"/>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72"/>
          <p:cNvSpPr/>
          <p:nvPr/>
        </p:nvSpPr>
        <p:spPr>
          <a:xfrm>
            <a:off x="7756816" y="4384811"/>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问卷调查</a:t>
            </a:r>
          </a:p>
        </p:txBody>
      </p:sp>
      <p:sp>
        <p:nvSpPr>
          <p:cNvPr id="74" name="矩形 73"/>
          <p:cNvSpPr/>
          <p:nvPr/>
        </p:nvSpPr>
        <p:spPr>
          <a:xfrm>
            <a:off x="7294012" y="4917168"/>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74"/>
          <p:cNvSpPr/>
          <p:nvPr/>
        </p:nvSpPr>
        <p:spPr>
          <a:xfrm>
            <a:off x="7756816" y="4875514"/>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实验展示</a:t>
            </a:r>
          </a:p>
        </p:txBody>
      </p:sp>
      <p:sp>
        <p:nvSpPr>
          <p:cNvPr id="76" name="矩形 75"/>
          <p:cNvSpPr/>
          <p:nvPr/>
        </p:nvSpPr>
        <p:spPr>
          <a:xfrm>
            <a:off x="7294012" y="5407872"/>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矩形 76"/>
          <p:cNvSpPr/>
          <p:nvPr/>
        </p:nvSpPr>
        <p:spPr>
          <a:xfrm>
            <a:off x="7756816" y="5366218"/>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理论分析</a:t>
            </a:r>
          </a:p>
        </p:txBody>
      </p:sp>
      <p:sp>
        <p:nvSpPr>
          <p:cNvPr id="78" name="矩形 77"/>
          <p:cNvSpPr/>
          <p:nvPr/>
        </p:nvSpPr>
        <p:spPr>
          <a:xfrm>
            <a:off x="7294012" y="5898577"/>
            <a:ext cx="316801" cy="316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矩形 78"/>
          <p:cNvSpPr/>
          <p:nvPr/>
        </p:nvSpPr>
        <p:spPr>
          <a:xfrm>
            <a:off x="7756816" y="5856923"/>
            <a:ext cx="2749471"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总结与安全骑车的建议</a:t>
            </a:r>
          </a:p>
        </p:txBody>
      </p:sp>
      <p:sp>
        <p:nvSpPr>
          <p:cNvPr id="24" name="文本框 23">
            <a:extLst>
              <a:ext uri="{FF2B5EF4-FFF2-40B4-BE49-F238E27FC236}">
                <a16:creationId xmlns:a16="http://schemas.microsoft.com/office/drawing/2014/main" id="{8F1422A7-7A7C-476D-A7B7-3AA70DACB57F}"/>
              </a:ext>
            </a:extLst>
          </p:cNvPr>
          <p:cNvSpPr txBox="1"/>
          <p:nvPr/>
        </p:nvSpPr>
        <p:spPr>
          <a:xfrm>
            <a:off x="7166392" y="3219093"/>
            <a:ext cx="3847848" cy="646331"/>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itchFamily="34" charset="-122"/>
                <a:ea typeface="微软雅黑"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charset="0"/>
                <a:ea typeface="宋体" charset="-122"/>
              </a:defRPr>
            </a:lvl6pPr>
            <a:lvl7pPr marL="914400" algn="r" fontAlgn="base">
              <a:spcBef>
                <a:spcPct val="0"/>
              </a:spcBef>
              <a:spcAft>
                <a:spcPct val="0"/>
              </a:spcAft>
              <a:defRPr>
                <a:latin typeface="Arial" charset="0"/>
                <a:ea typeface="宋体" charset="-122"/>
              </a:defRPr>
            </a:lvl7pPr>
            <a:lvl8pPr marL="1371600" algn="r" fontAlgn="base">
              <a:spcBef>
                <a:spcPct val="0"/>
              </a:spcBef>
              <a:spcAft>
                <a:spcPct val="0"/>
              </a:spcAft>
              <a:defRPr>
                <a:latin typeface="Arial" charset="0"/>
                <a:ea typeface="宋体" charset="-122"/>
              </a:defRPr>
            </a:lvl8pPr>
            <a:lvl9pPr marL="1828800" algn="r" fontAlgn="base">
              <a:spcBef>
                <a:spcPct val="0"/>
              </a:spcBef>
              <a:spcAft>
                <a:spcPct val="0"/>
              </a:spcAft>
              <a:defRPr>
                <a:latin typeface="Arial" charset="0"/>
                <a:ea typeface="宋体" charset="-122"/>
              </a:defRPr>
            </a:lvl9pPr>
          </a:lstStyle>
          <a:p>
            <a:r>
              <a:rPr lang="zh-CN" altLang="en-US" sz="3600" dirty="0">
                <a:sym typeface="微软雅黑" panose="020B0503020204020204" pitchFamily="34" charset="-122"/>
              </a:rPr>
              <a:t>目录 </a:t>
            </a:r>
            <a:r>
              <a:rPr lang="en-US" altLang="zh-CN" sz="3600" dirty="0">
                <a:sym typeface="微软雅黑" panose="020B0503020204020204" pitchFamily="34" charset="-122"/>
              </a:rPr>
              <a:t>| CONTENT</a:t>
            </a:r>
          </a:p>
        </p:txBody>
      </p:sp>
      <p:pic>
        <p:nvPicPr>
          <p:cNvPr id="6" name="图片 5">
            <a:extLst>
              <a:ext uri="{FF2B5EF4-FFF2-40B4-BE49-F238E27FC236}">
                <a16:creationId xmlns:a16="http://schemas.microsoft.com/office/drawing/2014/main" id="{A9A2A689-CC1F-48B0-B558-F6F92EE0087F}"/>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9906000" y="825500"/>
            <a:ext cx="1397000" cy="1397000"/>
          </a:xfrm>
          <a:prstGeom prst="rect">
            <a:avLst/>
          </a:prstGeom>
        </p:spPr>
      </p:pic>
    </p:spTree>
    <p:extLst>
      <p:ext uri="{BB962C8B-B14F-4D97-AF65-F5344CB8AC3E}">
        <p14:creationId xmlns:p14="http://schemas.microsoft.com/office/powerpoint/2010/main" val="20451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6EC6FE9-2D58-4C21-886D-4B684BD982A6}"/>
              </a:ext>
            </a:extLst>
          </p:cNvPr>
          <p:cNvSpPr txBox="1"/>
          <p:nvPr/>
        </p:nvSpPr>
        <p:spPr>
          <a:xfrm>
            <a:off x="647614" y="595679"/>
            <a:ext cx="4346844" cy="812530"/>
          </a:xfrm>
          <a:prstGeom prst="rect">
            <a:avLst/>
          </a:prstGeom>
          <a:noFill/>
        </p:spPr>
        <p:txBody>
          <a:bodyPr wrap="square" rtlCol="0">
            <a:spAutoFit/>
          </a:bodyPr>
          <a:lstStyle/>
          <a:p>
            <a:pPr defTabSz="914400" eaLnBrk="0" fontAlgn="base" hangingPunct="0">
              <a:lnSpc>
                <a:spcPct val="90000"/>
              </a:lnSpc>
              <a:spcBef>
                <a:spcPct val="0"/>
              </a:spcBef>
              <a:spcAft>
                <a:spcPct val="0"/>
              </a:spcAft>
            </a:pPr>
            <a:r>
              <a:rPr lang="zh-CN" altLang="en-US" sz="3200" dirty="0">
                <a:solidFill>
                  <a:schemeClr val="tx1">
                    <a:lumMod val="85000"/>
                    <a:lumOff val="15000"/>
                  </a:schemeClr>
                </a:solidFill>
                <a:latin typeface="微软雅黑" panose="020B0503020204020204" pitchFamily="34" charset="-122"/>
                <a:ea typeface="微软雅黑" panose="020B0503020204020204" pitchFamily="34" charset="-122"/>
              </a:rPr>
              <a:t>总结</a:t>
            </a:r>
          </a:p>
          <a:p>
            <a:endParaRPr lang="zh-CN" altLang="en-US" dirty="0"/>
          </a:p>
        </p:txBody>
      </p:sp>
      <p:sp>
        <p:nvSpPr>
          <p:cNvPr id="3" name="文本框 2">
            <a:extLst>
              <a:ext uri="{FF2B5EF4-FFF2-40B4-BE49-F238E27FC236}">
                <a16:creationId xmlns:a16="http://schemas.microsoft.com/office/drawing/2014/main" id="{09ECED16-5CE2-4C6E-8FCA-D12BBE9F1BB4}"/>
              </a:ext>
            </a:extLst>
          </p:cNvPr>
          <p:cNvSpPr txBox="1"/>
          <p:nvPr/>
        </p:nvSpPr>
        <p:spPr>
          <a:xfrm>
            <a:off x="647614" y="1693148"/>
            <a:ext cx="10190480" cy="369332"/>
          </a:xfrm>
          <a:prstGeom prst="rect">
            <a:avLst/>
          </a:prstGeom>
          <a:noFill/>
        </p:spPr>
        <p:txBody>
          <a:bodyPr wrap="square" rtlCol="0">
            <a:spAutoFit/>
          </a:bodyPr>
          <a:lstStyle/>
          <a:p>
            <a:r>
              <a:rPr lang="en-US" altLang="zh-CN" dirty="0"/>
              <a:t>1.</a:t>
            </a:r>
            <a:endParaRPr lang="zh-CN" altLang="en-US" dirty="0"/>
          </a:p>
        </p:txBody>
      </p:sp>
    </p:spTree>
    <p:extLst>
      <p:ext uri="{BB962C8B-B14F-4D97-AF65-F5344CB8AC3E}">
        <p14:creationId xmlns:p14="http://schemas.microsoft.com/office/powerpoint/2010/main" val="311902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内容占位符 2"/>
          <p:cNvSpPr txBox="1">
            <a:spLocks/>
          </p:cNvSpPr>
          <p:nvPr/>
        </p:nvSpPr>
        <p:spPr bwMode="auto">
          <a:xfrm>
            <a:off x="887323" y="3597022"/>
            <a:ext cx="4748071"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1pPr>
            <a:lvl2pPr marL="4572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2pPr>
            <a:lvl3pPr marL="9144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3pPr>
            <a:lvl4pPr marL="13716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4pPr>
            <a:lvl5pPr marL="18288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altLang="zh-CN" sz="2400" b="1" dirty="0" err="1">
                <a:solidFill>
                  <a:schemeClr val="accent1"/>
                </a:solidFill>
                <a:sym typeface="微软雅黑" panose="020B0503020204020204" pitchFamily="34" charset="-122"/>
              </a:rPr>
              <a:t>Xue</a:t>
            </a:r>
            <a:r>
              <a:rPr lang="en-US" altLang="zh-CN" sz="2400" b="1" dirty="0">
                <a:solidFill>
                  <a:schemeClr val="accent1"/>
                </a:solidFill>
                <a:sym typeface="微软雅黑" panose="020B0503020204020204" pitchFamily="34" charset="-122"/>
              </a:rPr>
              <a:t> </a:t>
            </a:r>
            <a:r>
              <a:rPr lang="en-US" altLang="zh-CN" sz="2400" b="1" dirty="0" err="1">
                <a:solidFill>
                  <a:schemeClr val="accent1"/>
                </a:solidFill>
                <a:sym typeface="微软雅黑" panose="020B0503020204020204" pitchFamily="34" charset="-122"/>
              </a:rPr>
              <a:t>xiao</a:t>
            </a:r>
            <a:br>
              <a:rPr lang="en-US" altLang="zh-CN" sz="2400" dirty="0">
                <a:solidFill>
                  <a:prstClr val="black"/>
                </a:solidFill>
                <a:sym typeface="微软雅黑" panose="020B0503020204020204" pitchFamily="34" charset="-122"/>
              </a:rPr>
            </a:br>
            <a:r>
              <a:rPr lang="zh-CN" altLang="en-US" sz="1800" dirty="0">
                <a:solidFill>
                  <a:schemeClr val="tx1">
                    <a:lumMod val="75000"/>
                    <a:lumOff val="25000"/>
                  </a:schemeClr>
                </a:solidFill>
                <a:sym typeface="微软雅黑" panose="020B0503020204020204" pitchFamily="34" charset="-122"/>
              </a:rPr>
              <a:t>标题数字等都可以通过点击和重新输入进行更改</a:t>
            </a:r>
            <a:r>
              <a:rPr lang="en-US" altLang="zh-CN" sz="1800" dirty="0">
                <a:solidFill>
                  <a:schemeClr val="tx1">
                    <a:lumMod val="75000"/>
                    <a:lumOff val="25000"/>
                  </a:schemeClr>
                </a:solidFill>
                <a:sym typeface="微软雅黑" panose="020B0503020204020204" pitchFamily="34" charset="-122"/>
              </a:rPr>
              <a:t>,</a:t>
            </a:r>
            <a:r>
              <a:rPr lang="zh-CN" altLang="en-US" sz="1800" dirty="0">
                <a:solidFill>
                  <a:schemeClr val="tx1">
                    <a:lumMod val="75000"/>
                    <a:lumOff val="25000"/>
                  </a:schemeClr>
                </a:solidFill>
                <a:sym typeface="微软雅黑" panose="020B0503020204020204" pitchFamily="34" charset="-122"/>
              </a:rPr>
              <a:t>请在这里输入说明文字。</a:t>
            </a:r>
            <a:endParaRPr lang="zh-CN" altLang="zh-CN" sz="1800" dirty="0">
              <a:solidFill>
                <a:schemeClr val="tx1">
                  <a:lumMod val="75000"/>
                  <a:lumOff val="25000"/>
                </a:schemeClr>
              </a:solidFill>
              <a:sym typeface="微软雅黑" panose="020B0503020204020204" pitchFamily="34" charset="-122"/>
            </a:endParaRPr>
          </a:p>
        </p:txBody>
      </p:sp>
      <p:sp>
        <p:nvSpPr>
          <p:cNvPr id="64" name="内容占位符 2"/>
          <p:cNvSpPr txBox="1">
            <a:spLocks/>
          </p:cNvSpPr>
          <p:nvPr/>
        </p:nvSpPr>
        <p:spPr bwMode="auto">
          <a:xfrm>
            <a:off x="887322" y="1748810"/>
            <a:ext cx="4748071"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1pPr>
            <a:lvl2pPr marL="4572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2pPr>
            <a:lvl3pPr marL="9144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3pPr>
            <a:lvl4pPr marL="13716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4pPr>
            <a:lvl5pPr marL="18288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altLang="zh-CN" sz="2400" b="1" dirty="0" err="1">
                <a:solidFill>
                  <a:schemeClr val="accent1"/>
                </a:solidFill>
                <a:sym typeface="微软雅黑" panose="020B0503020204020204" pitchFamily="34" charset="-122"/>
              </a:rPr>
              <a:t>Xue</a:t>
            </a:r>
            <a:r>
              <a:rPr lang="en-US" altLang="zh-CN" sz="2400" b="1" dirty="0">
                <a:solidFill>
                  <a:schemeClr val="accent1"/>
                </a:solidFill>
                <a:sym typeface="微软雅黑" panose="020B0503020204020204" pitchFamily="34" charset="-122"/>
              </a:rPr>
              <a:t> sheng</a:t>
            </a:r>
            <a:r>
              <a:rPr lang="zh-CN" altLang="en-US" sz="1800" dirty="0">
                <a:solidFill>
                  <a:schemeClr val="tx1">
                    <a:lumMod val="75000"/>
                    <a:lumOff val="25000"/>
                  </a:schemeClr>
                </a:solidFill>
                <a:sym typeface="微软雅黑" panose="020B0503020204020204" pitchFamily="34" charset="-122"/>
              </a:rPr>
              <a:t>。</a:t>
            </a:r>
            <a:endParaRPr lang="zh-CN" altLang="zh-CN" sz="1800" dirty="0">
              <a:solidFill>
                <a:schemeClr val="tx1">
                  <a:lumMod val="75000"/>
                  <a:lumOff val="25000"/>
                </a:schemeClr>
              </a:solidFill>
              <a:sym typeface="微软雅黑" panose="020B0503020204020204" pitchFamily="34" charset="-122"/>
            </a:endParaRPr>
          </a:p>
        </p:txBody>
      </p:sp>
      <p:sp>
        <p:nvSpPr>
          <p:cNvPr id="2" name="文本框 1">
            <a:extLst>
              <a:ext uri="{FF2B5EF4-FFF2-40B4-BE49-F238E27FC236}">
                <a16:creationId xmlns:a16="http://schemas.microsoft.com/office/drawing/2014/main" id="{FD049E2C-188E-40A0-A4BF-9742A99DCA73}"/>
              </a:ext>
            </a:extLst>
          </p:cNvPr>
          <p:cNvSpPr txBox="1"/>
          <p:nvPr/>
        </p:nvSpPr>
        <p:spPr>
          <a:xfrm>
            <a:off x="985520" y="386080"/>
            <a:ext cx="2275840" cy="369332"/>
          </a:xfrm>
          <a:prstGeom prst="rect">
            <a:avLst/>
          </a:prstGeom>
          <a:noFill/>
        </p:spPr>
        <p:txBody>
          <a:bodyPr wrap="square" rtlCol="0">
            <a:spAutoFit/>
          </a:bodyPr>
          <a:lstStyle/>
          <a:p>
            <a:r>
              <a:rPr lang="en-US" altLang="zh-CN" dirty="0" err="1"/>
              <a:t>jianyi</a:t>
            </a:r>
            <a:endParaRPr lang="zh-CN" altLang="en-US" dirty="0"/>
          </a:p>
        </p:txBody>
      </p:sp>
    </p:spTree>
    <p:extLst>
      <p:ext uri="{BB962C8B-B14F-4D97-AF65-F5344CB8AC3E}">
        <p14:creationId xmlns:p14="http://schemas.microsoft.com/office/powerpoint/2010/main" val="236854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6EC6FE9-2D58-4C21-886D-4B684BD982A6}"/>
              </a:ext>
            </a:extLst>
          </p:cNvPr>
          <p:cNvSpPr txBox="1"/>
          <p:nvPr/>
        </p:nvSpPr>
        <p:spPr>
          <a:xfrm>
            <a:off x="647614" y="676959"/>
            <a:ext cx="4346844" cy="812530"/>
          </a:xfrm>
          <a:prstGeom prst="rect">
            <a:avLst/>
          </a:prstGeom>
          <a:noFill/>
        </p:spPr>
        <p:txBody>
          <a:bodyPr wrap="square" rtlCol="0">
            <a:spAutoFit/>
          </a:bodyPr>
          <a:lstStyle/>
          <a:p>
            <a:pPr defTabSz="914400" eaLnBrk="0" fontAlgn="base" hangingPunct="0">
              <a:lnSpc>
                <a:spcPct val="90000"/>
              </a:lnSpc>
              <a:spcBef>
                <a:spcPct val="0"/>
              </a:spcBef>
              <a:spcAft>
                <a:spcPct val="0"/>
              </a:spcAft>
            </a:pPr>
            <a:r>
              <a:rPr lang="zh-CN" altLang="en-US" sz="3200" dirty="0">
                <a:solidFill>
                  <a:schemeClr val="tx1">
                    <a:lumMod val="85000"/>
                    <a:lumOff val="15000"/>
                  </a:schemeClr>
                </a:solidFill>
                <a:latin typeface="微软雅黑" panose="020B0503020204020204" pitchFamily="34" charset="-122"/>
                <a:ea typeface="微软雅黑" panose="020B0503020204020204" pitchFamily="34" charset="-122"/>
              </a:rPr>
              <a:t>感想</a:t>
            </a:r>
          </a:p>
          <a:p>
            <a:endParaRPr lang="zh-CN" altLang="en-US" dirty="0"/>
          </a:p>
        </p:txBody>
      </p:sp>
      <p:sp>
        <p:nvSpPr>
          <p:cNvPr id="2" name="文本框 1">
            <a:extLst>
              <a:ext uri="{FF2B5EF4-FFF2-40B4-BE49-F238E27FC236}">
                <a16:creationId xmlns:a16="http://schemas.microsoft.com/office/drawing/2014/main" id="{E1A2A225-890C-4EDA-B5CB-6B622104F420}"/>
              </a:ext>
            </a:extLst>
          </p:cNvPr>
          <p:cNvSpPr txBox="1"/>
          <p:nvPr/>
        </p:nvSpPr>
        <p:spPr>
          <a:xfrm>
            <a:off x="1036320" y="1966176"/>
            <a:ext cx="9367520" cy="2800767"/>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	</a:t>
            </a:r>
            <a:r>
              <a:rPr lang="zh-CN" altLang="en-US" sz="2200" dirty="0">
                <a:latin typeface="微软雅黑" panose="020B0503020204020204" pitchFamily="34" charset="-122"/>
                <a:ea typeface="微软雅黑" panose="020B0503020204020204" pitchFamily="34" charset="-122"/>
              </a:rPr>
              <a:t>本次调研从开始选题到今天最终报告，持续了近</a:t>
            </a:r>
            <a:r>
              <a:rPr lang="en-US" altLang="zh-CN" sz="2200" dirty="0">
                <a:latin typeface="微软雅黑" panose="020B0503020204020204" pitchFamily="34" charset="-122"/>
                <a:ea typeface="微软雅黑" panose="020B0503020204020204" pitchFamily="34" charset="-122"/>
              </a:rPr>
              <a:t>1</a:t>
            </a:r>
            <a:r>
              <a:rPr lang="zh-CN" altLang="en-US" sz="2200" dirty="0">
                <a:latin typeface="微软雅黑" panose="020B0503020204020204" pitchFamily="34" charset="-122"/>
                <a:ea typeface="微软雅黑" panose="020B0503020204020204" pitchFamily="34" charset="-122"/>
              </a:rPr>
              <a:t>年的时间。</a:t>
            </a:r>
            <a:endParaRPr lang="en-US" altLang="zh-CN" sz="2200" dirty="0">
              <a:latin typeface="微软雅黑" panose="020B0503020204020204" pitchFamily="34" charset="-122"/>
              <a:ea typeface="微软雅黑" panose="020B0503020204020204" pitchFamily="34" charset="-122"/>
            </a:endParaRPr>
          </a:p>
          <a:p>
            <a:r>
              <a:rPr lang="en-US" altLang="zh-CN" sz="2200" dirty="0">
                <a:latin typeface="微软雅黑" panose="020B0503020204020204" pitchFamily="34" charset="-122"/>
                <a:ea typeface="微软雅黑" panose="020B0503020204020204" pitchFamily="34" charset="-122"/>
              </a:rPr>
              <a:t>	</a:t>
            </a:r>
            <a:r>
              <a:rPr lang="zh-CN" altLang="en-US" sz="2200" dirty="0">
                <a:latin typeface="微软雅黑" panose="020B0503020204020204" pitchFamily="34" charset="-122"/>
                <a:ea typeface="微软雅黑" panose="020B0503020204020204" pitchFamily="34" charset="-122"/>
              </a:rPr>
              <a:t>在本次调研中，我们组内交流热情，学习氛围浓厚，一起将校园自行车安全问题进行了理论上的透彻分析，为的是让同学们了解到行车安全的重要性，为校方制定规章提供了一定的依据。</a:t>
            </a:r>
            <a:endParaRPr lang="en-US" altLang="zh-CN" sz="2200" dirty="0">
              <a:latin typeface="微软雅黑" panose="020B0503020204020204" pitchFamily="34" charset="-122"/>
              <a:ea typeface="微软雅黑" panose="020B0503020204020204" pitchFamily="34" charset="-122"/>
            </a:endParaRPr>
          </a:p>
          <a:p>
            <a:r>
              <a:rPr lang="en-US" altLang="zh-CN" sz="2200" dirty="0">
                <a:latin typeface="微软雅黑" panose="020B0503020204020204" pitchFamily="34" charset="-122"/>
                <a:ea typeface="微软雅黑" panose="020B0503020204020204" pitchFamily="34" charset="-122"/>
              </a:rPr>
              <a:t>	</a:t>
            </a:r>
            <a:r>
              <a:rPr lang="zh-CN" altLang="en-US" sz="2200" dirty="0">
                <a:latin typeface="微软雅黑" panose="020B0503020204020204" pitchFamily="34" charset="-122"/>
                <a:ea typeface="微软雅黑" panose="020B0503020204020204" pitchFamily="34" charset="-122"/>
              </a:rPr>
              <a:t>最重要的是我们组员经过本次调研，学习到了基本的调研方法，为今后的科研打下了基础。</a:t>
            </a:r>
            <a:endParaRPr lang="en-US" altLang="zh-CN" sz="2200" dirty="0">
              <a:latin typeface="微软雅黑" panose="020B0503020204020204" pitchFamily="34" charset="-122"/>
              <a:ea typeface="微软雅黑" panose="020B0503020204020204" pitchFamily="34" charset="-122"/>
            </a:endParaRPr>
          </a:p>
          <a:p>
            <a:r>
              <a:rPr lang="en-US" altLang="zh-CN" sz="2200" dirty="0">
                <a:latin typeface="微软雅黑" panose="020B0503020204020204" pitchFamily="34" charset="-122"/>
                <a:ea typeface="微软雅黑" panose="020B0503020204020204" pitchFamily="34" charset="-122"/>
              </a:rPr>
              <a:t>	</a:t>
            </a:r>
            <a:r>
              <a:rPr lang="zh-CN" altLang="en-US" sz="2200" dirty="0">
                <a:latin typeface="微软雅黑" panose="020B0503020204020204" pitchFamily="34" charset="-122"/>
                <a:ea typeface="微软雅黑" panose="020B0503020204020204" pitchFamily="34" charset="-122"/>
              </a:rPr>
              <a:t>感谢</a:t>
            </a:r>
            <a:r>
              <a:rPr lang="en-US" altLang="zh-CN" sz="2200" dirty="0">
                <a:latin typeface="微软雅黑" panose="020B0503020204020204" pitchFamily="34" charset="-122"/>
                <a:ea typeface="微软雅黑" panose="020B0503020204020204" pitchFamily="34" charset="-122"/>
              </a:rPr>
              <a:t>《</a:t>
            </a:r>
            <a:r>
              <a:rPr lang="zh-CN" altLang="en-US" sz="2200" dirty="0">
                <a:latin typeface="微软雅黑" panose="020B0503020204020204" pitchFamily="34" charset="-122"/>
                <a:ea typeface="微软雅黑" panose="020B0503020204020204" pitchFamily="34" charset="-122"/>
              </a:rPr>
              <a:t>科学与社会研讨课</a:t>
            </a:r>
            <a:r>
              <a:rPr lang="en-US" altLang="zh-CN" sz="2200" dirty="0">
                <a:latin typeface="微软雅黑" panose="020B0503020204020204" pitchFamily="34" charset="-122"/>
                <a:ea typeface="微软雅黑" panose="020B0503020204020204" pitchFamily="34" charset="-122"/>
              </a:rPr>
              <a:t>》</a:t>
            </a:r>
            <a:r>
              <a:rPr lang="zh-CN" altLang="en-US" sz="2200" dirty="0">
                <a:latin typeface="微软雅黑" panose="020B0503020204020204" pitchFamily="34" charset="-122"/>
                <a:ea typeface="微软雅黑" panose="020B0503020204020204" pitchFamily="34" charset="-122"/>
              </a:rPr>
              <a:t>给我们创造的机会，感谢罗老师两个学期的悉心指导，感谢每个组员的辛勤奉献，感谢所有其他组员的帮助！</a:t>
            </a:r>
          </a:p>
        </p:txBody>
      </p:sp>
    </p:spTree>
    <p:extLst>
      <p:ext uri="{BB962C8B-B14F-4D97-AF65-F5344CB8AC3E}">
        <p14:creationId xmlns:p14="http://schemas.microsoft.com/office/powerpoint/2010/main" val="236259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6" name="标题 7265"/>
          <p:cNvSpPr>
            <a:spLocks noGrp="1"/>
          </p:cNvSpPr>
          <p:nvPr>
            <p:ph type="title"/>
          </p:nvPr>
        </p:nvSpPr>
        <p:spPr/>
        <p:txBody>
          <a:bodyPr/>
          <a:lstStyle/>
          <a:p>
            <a:r>
              <a:rPr lang="zh-CN" altLang="en-US" dirty="0">
                <a:sym typeface="微软雅黑" panose="020B0503020204020204" pitchFamily="34" charset="-122"/>
              </a:rPr>
              <a:t>研究意义</a:t>
            </a:r>
          </a:p>
        </p:txBody>
      </p:sp>
      <p:sp>
        <p:nvSpPr>
          <p:cNvPr id="5" name="TextBox 2"/>
          <p:cNvSpPr txBox="1"/>
          <p:nvPr/>
        </p:nvSpPr>
        <p:spPr>
          <a:xfrm>
            <a:off x="5615348" y="2568848"/>
            <a:ext cx="5528902" cy="1705403"/>
          </a:xfrm>
          <a:prstGeom prst="rect">
            <a:avLst/>
          </a:prstGeom>
          <a:noFill/>
        </p:spPr>
        <p:txBody>
          <a:bodyPr wrap="square" lIns="72000" rIns="72000">
            <a:spAutoFit/>
          </a:bodyPr>
          <a:lstStyle/>
          <a:p>
            <a:pPr>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交通事故，尤其是自行车骑行不规范造成的安全事故，目前是造成大学校园安全事故的主要原因之一。而很多同学由于并不是专业骑行者，未必了解自己骑行采取的方式是否正确。</a:t>
            </a:r>
          </a:p>
        </p:txBody>
      </p:sp>
      <p:pic>
        <p:nvPicPr>
          <p:cNvPr id="2" name="图片 1">
            <a:extLst>
              <a:ext uri="{FF2B5EF4-FFF2-40B4-BE49-F238E27FC236}">
                <a16:creationId xmlns:a16="http://schemas.microsoft.com/office/drawing/2014/main" id="{19366E3A-E4CA-4371-ABD3-DFDDD7A321B5}"/>
              </a:ext>
            </a:extLst>
          </p:cNvPr>
          <p:cNvPicPr>
            <a:picLocks noChangeAspect="1"/>
          </p:cNvPicPr>
          <p:nvPr/>
        </p:nvPicPr>
        <p:blipFill>
          <a:blip r:embed="rId3"/>
          <a:stretch>
            <a:fillRect/>
          </a:stretch>
        </p:blipFill>
        <p:spPr>
          <a:xfrm>
            <a:off x="762614" y="2640729"/>
            <a:ext cx="4611984" cy="2105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3938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6C8E139-6F24-4D2C-8E42-4C44E138156F}"/>
              </a:ext>
            </a:extLst>
          </p:cNvPr>
          <p:cNvPicPr>
            <a:picLocks/>
          </p:cNvPicPr>
          <p:nvPr/>
        </p:nvPicPr>
        <p:blipFill>
          <a:blip r:embed="rId2" cstate="print">
            <a:extLst>
              <a:ext uri="{28A0092B-C50C-407E-A947-70E740481C1C}">
                <a14:useLocalDpi xmlns:a14="http://schemas.microsoft.com/office/drawing/2010/main" val="0"/>
              </a:ext>
            </a:extLst>
          </a:blip>
          <a:srcRect l="4132" r="4132"/>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35E9F65E-B396-4A97-B130-B9A77EE08609}"/>
              </a:ext>
            </a:extLst>
          </p:cNvPr>
          <p:cNvGrpSpPr/>
          <p:nvPr/>
        </p:nvGrpSpPr>
        <p:grpSpPr>
          <a:xfrm>
            <a:off x="0" y="3124200"/>
            <a:ext cx="12192000" cy="3733800"/>
            <a:chOff x="0" y="3312958"/>
            <a:chExt cx="12192000" cy="3830792"/>
          </a:xfrm>
        </p:grpSpPr>
        <p:sp>
          <p:nvSpPr>
            <p:cNvPr id="12" name="任意多边形: 形状 11">
              <a:extLst>
                <a:ext uri="{FF2B5EF4-FFF2-40B4-BE49-F238E27FC236}">
                  <a16:creationId xmlns:a16="http://schemas.microsoft.com/office/drawing/2014/main" id="{3720AC70-6329-4EC8-BC2A-A413D6317EBE}"/>
                </a:ext>
              </a:extLst>
            </p:cNvPr>
            <p:cNvSpPr/>
            <p:nvPr/>
          </p:nvSpPr>
          <p:spPr>
            <a:xfrm flipH="1">
              <a:off x="0" y="3312958"/>
              <a:ext cx="12192000" cy="1725442"/>
            </a:xfrm>
            <a:custGeom>
              <a:avLst/>
              <a:gdLst>
                <a:gd name="connsiteX0" fmla="*/ 12192000 w 12192000"/>
                <a:gd name="connsiteY0" fmla="*/ 1085850 h 2432050"/>
                <a:gd name="connsiteX1" fmla="*/ 12192000 w 12192000"/>
                <a:gd name="connsiteY1" fmla="*/ 921385 h 2432050"/>
                <a:gd name="connsiteX2" fmla="*/ 6939915 w 12192000"/>
                <a:gd name="connsiteY2" fmla="*/ 2085975 h 2432050"/>
                <a:gd name="connsiteX3" fmla="*/ 0 w 12192000"/>
                <a:gd name="connsiteY3" fmla="*/ 0 h 2432050"/>
                <a:gd name="connsiteX4" fmla="*/ 0 w 12192000"/>
                <a:gd name="connsiteY4" fmla="*/ 1098550 h 2432050"/>
                <a:gd name="connsiteX5" fmla="*/ 6022975 w 12192000"/>
                <a:gd name="connsiteY5" fmla="*/ 2435860 h 2432050"/>
                <a:gd name="connsiteX6" fmla="*/ 12192000 w 12192000"/>
                <a:gd name="connsiteY6" fmla="*/ 1085850 h 243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432050">
                  <a:moveTo>
                    <a:pt x="12192000" y="1085850"/>
                  </a:moveTo>
                  <a:lnTo>
                    <a:pt x="12192000" y="921385"/>
                  </a:lnTo>
                  <a:cubicBezTo>
                    <a:pt x="10547985" y="1675765"/>
                    <a:pt x="8780780" y="2085975"/>
                    <a:pt x="6939915" y="2085975"/>
                  </a:cubicBezTo>
                  <a:cubicBezTo>
                    <a:pt x="4451350" y="2085975"/>
                    <a:pt x="2096135" y="1336040"/>
                    <a:pt x="0" y="0"/>
                  </a:cubicBezTo>
                  <a:lnTo>
                    <a:pt x="0" y="1098550"/>
                  </a:lnTo>
                  <a:cubicBezTo>
                    <a:pt x="1849120" y="1959610"/>
                    <a:pt x="3884930" y="2435860"/>
                    <a:pt x="6022975" y="2435860"/>
                  </a:cubicBezTo>
                  <a:cubicBezTo>
                    <a:pt x="8217535" y="2436495"/>
                    <a:pt x="10935335" y="1819275"/>
                    <a:pt x="12192000" y="1085850"/>
                  </a:cubicBezTo>
                  <a:close/>
                </a:path>
              </a:pathLst>
            </a:custGeom>
            <a:solidFill>
              <a:schemeClr val="accent1">
                <a:alpha val="80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2400" kern="0">
                <a:solidFill>
                  <a:prstClr val="white"/>
                </a:solidFill>
                <a:latin typeface="微软雅黑" panose="020B0503020204020204" pitchFamily="34" charset="-122"/>
                <a:ea typeface="黑体" panose="02010609060101010101" pitchFamily="49" charset="-122"/>
              </a:endParaRPr>
            </a:p>
          </p:txBody>
        </p:sp>
        <p:sp>
          <p:nvSpPr>
            <p:cNvPr id="14" name="任意多边形: 形状 13">
              <a:extLst>
                <a:ext uri="{FF2B5EF4-FFF2-40B4-BE49-F238E27FC236}">
                  <a16:creationId xmlns:a16="http://schemas.microsoft.com/office/drawing/2014/main" id="{D683B3BE-7017-4283-9708-128F0BE3ADE0}"/>
                </a:ext>
              </a:extLst>
            </p:cNvPr>
            <p:cNvSpPr/>
            <p:nvPr/>
          </p:nvSpPr>
          <p:spPr>
            <a:xfrm flipH="1">
              <a:off x="0" y="4054548"/>
              <a:ext cx="12192000" cy="3089202"/>
            </a:xfrm>
            <a:custGeom>
              <a:avLst/>
              <a:gdLst>
                <a:gd name="connsiteX0" fmla="*/ 12191368 w 12192000"/>
                <a:gd name="connsiteY0" fmla="*/ 0 h 3089202"/>
                <a:gd name="connsiteX1" fmla="*/ 12069968 w 12192000"/>
                <a:gd name="connsiteY1" fmla="*/ 48278 h 3089202"/>
                <a:gd name="connsiteX2" fmla="*/ 6022975 w 12192000"/>
                <a:gd name="connsiteY2" fmla="*/ 957527 h 3089202"/>
                <a:gd name="connsiteX3" fmla="*/ 0 w 12192000"/>
                <a:gd name="connsiteY3" fmla="*/ 8759 h 3089202"/>
                <a:gd name="connsiteX4" fmla="*/ 0 w 12192000"/>
                <a:gd name="connsiteY4" fmla="*/ 3089202 h 3089202"/>
                <a:gd name="connsiteX5" fmla="*/ 12192000 w 12192000"/>
                <a:gd name="connsiteY5" fmla="*/ 3089202 h 3089202"/>
                <a:gd name="connsiteX6" fmla="*/ 12191368 w 12192000"/>
                <a:gd name="connsiteY6" fmla="*/ 0 h 308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089202">
                  <a:moveTo>
                    <a:pt x="12191368" y="0"/>
                  </a:moveTo>
                  <a:lnTo>
                    <a:pt x="12069968" y="48278"/>
                  </a:lnTo>
                  <a:cubicBezTo>
                    <a:pt x="10765984" y="547025"/>
                    <a:pt x="8148955" y="957964"/>
                    <a:pt x="6022975" y="957527"/>
                  </a:cubicBezTo>
                  <a:cubicBezTo>
                    <a:pt x="3884930" y="957527"/>
                    <a:pt x="1849120" y="619647"/>
                    <a:pt x="0" y="8759"/>
                  </a:cubicBezTo>
                  <a:lnTo>
                    <a:pt x="0" y="3089202"/>
                  </a:lnTo>
                  <a:lnTo>
                    <a:pt x="12192000" y="3089202"/>
                  </a:lnTo>
                  <a:lnTo>
                    <a:pt x="12191368" y="0"/>
                  </a:lnTo>
                  <a:close/>
                </a:path>
              </a:pathLst>
            </a:custGeom>
            <a:solidFill>
              <a:schemeClr val="bg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2400" kern="0">
                <a:solidFill>
                  <a:prstClr val="white"/>
                </a:solidFill>
                <a:latin typeface="微软雅黑" panose="020B0503020204020204" pitchFamily="34" charset="-122"/>
                <a:ea typeface="黑体" panose="02010609060101010101" pitchFamily="49" charset="-122"/>
              </a:endParaRPr>
            </a:p>
          </p:txBody>
        </p:sp>
      </p:grpSp>
      <p:sp>
        <p:nvSpPr>
          <p:cNvPr id="15" name="文本框 14">
            <a:extLst>
              <a:ext uri="{FF2B5EF4-FFF2-40B4-BE49-F238E27FC236}">
                <a16:creationId xmlns:a16="http://schemas.microsoft.com/office/drawing/2014/main" id="{3B29B564-2786-4802-8423-6A331BB437F8}"/>
              </a:ext>
            </a:extLst>
          </p:cNvPr>
          <p:cNvSpPr txBox="1"/>
          <p:nvPr/>
        </p:nvSpPr>
        <p:spPr>
          <a:xfrm>
            <a:off x="1441450" y="5792073"/>
            <a:ext cx="4357283" cy="345094"/>
          </a:xfrm>
          <a:prstGeom prst="rect">
            <a:avLst/>
          </a:prstGeom>
          <a:noFill/>
        </p:spPr>
        <p:txBody>
          <a:bodyPr wrap="none" rtlCol="0">
            <a:spAutoFit/>
          </a:bodyPr>
          <a:lstStyle/>
          <a:p>
            <a:pPr>
              <a:lnSpc>
                <a:spcPct val="13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成员：杨博涵  余翔  俞承霖  许戈宇     指导：罗老师</a:t>
            </a:r>
          </a:p>
        </p:txBody>
      </p:sp>
      <p:sp>
        <p:nvSpPr>
          <p:cNvPr id="8" name="TextBox 8"/>
          <p:cNvSpPr txBox="1"/>
          <p:nvPr/>
        </p:nvSpPr>
        <p:spPr>
          <a:xfrm>
            <a:off x="9525000" y="5279901"/>
            <a:ext cx="2228139" cy="1236621"/>
          </a:xfrm>
          <a:prstGeom prst="rect">
            <a:avLst/>
          </a:prstGeom>
          <a:noFill/>
        </p:spPr>
        <p:txBody>
          <a:bodyPr wrap="square" rtlCol="0">
            <a:spAutoFit/>
          </a:bodyPr>
          <a:lstStyle/>
          <a:p>
            <a:pPr algn="r" eaLnBrk="0" hangingPunct="0">
              <a:lnSpc>
                <a:spcPct val="120000"/>
              </a:lnSpc>
            </a:pPr>
            <a:r>
              <a:rPr lang="zh-CN" altLang="en-US" sz="4000" b="1" dirty="0">
                <a:solidFill>
                  <a:schemeClr val="accent1"/>
                </a:solidFill>
                <a:latin typeface="微软雅黑" pitchFamily="34" charset="-122"/>
                <a:ea typeface="微软雅黑" pitchFamily="34" charset="-122"/>
                <a:cs typeface="Arial" pitchFamily="34" charset="0"/>
                <a:sym typeface="微软雅黑" panose="020B0503020204020204" pitchFamily="34" charset="-122"/>
              </a:rPr>
              <a:t>谢谢聆听</a:t>
            </a:r>
            <a:endParaRPr lang="en-US" altLang="zh-CN" sz="4000" b="1" dirty="0">
              <a:solidFill>
                <a:schemeClr val="accent1"/>
              </a:solidFill>
              <a:latin typeface="微软雅黑" pitchFamily="34" charset="-122"/>
              <a:ea typeface="微软雅黑" pitchFamily="34" charset="-122"/>
              <a:cs typeface="Arial" pitchFamily="34" charset="0"/>
              <a:sym typeface="微软雅黑" panose="020B0503020204020204" pitchFamily="34" charset="-122"/>
            </a:endParaRPr>
          </a:p>
          <a:p>
            <a:pPr algn="r">
              <a:lnSpc>
                <a:spcPct val="120000"/>
              </a:lnSpc>
            </a:pPr>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Thank You</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endParaRPr>
          </a:p>
        </p:txBody>
      </p:sp>
      <p:pic>
        <p:nvPicPr>
          <p:cNvPr id="5" name="图片 4">
            <a:extLst>
              <a:ext uri="{FF2B5EF4-FFF2-40B4-BE49-F238E27FC236}">
                <a16:creationId xmlns:a16="http://schemas.microsoft.com/office/drawing/2014/main" id="{8765A7A0-44EE-4A8F-9870-492F04B0DD8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58800" y="5664200"/>
            <a:ext cx="609600" cy="609600"/>
          </a:xfrm>
          <a:prstGeom prst="rect">
            <a:avLst/>
          </a:prstGeom>
        </p:spPr>
      </p:pic>
    </p:spTree>
    <p:extLst>
      <p:ext uri="{BB962C8B-B14F-4D97-AF65-F5344CB8AC3E}">
        <p14:creationId xmlns:p14="http://schemas.microsoft.com/office/powerpoint/2010/main" val="251183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6" name="标题 7265"/>
          <p:cNvSpPr>
            <a:spLocks noGrp="1"/>
          </p:cNvSpPr>
          <p:nvPr>
            <p:ph type="title"/>
          </p:nvPr>
        </p:nvSpPr>
        <p:spPr/>
        <p:txBody>
          <a:bodyPr/>
          <a:lstStyle/>
          <a:p>
            <a:r>
              <a:rPr lang="zh-CN" altLang="en-US" dirty="0">
                <a:sym typeface="微软雅黑" panose="020B0503020204020204" pitchFamily="34" charset="-122"/>
              </a:rPr>
              <a:t>研究意义</a:t>
            </a:r>
          </a:p>
        </p:txBody>
      </p:sp>
      <p:sp>
        <p:nvSpPr>
          <p:cNvPr id="5" name="TextBox 2"/>
          <p:cNvSpPr txBox="1"/>
          <p:nvPr/>
        </p:nvSpPr>
        <p:spPr>
          <a:xfrm>
            <a:off x="5615348" y="1928768"/>
            <a:ext cx="5528902" cy="3782895"/>
          </a:xfrm>
          <a:prstGeom prst="rect">
            <a:avLst/>
          </a:prstGeom>
          <a:noFill/>
        </p:spPr>
        <p:txBody>
          <a:bodyPr wrap="square" lIns="72000" rIns="72000">
            <a:spAutoFit/>
          </a:bodyPr>
          <a:lstStyle/>
          <a:p>
            <a:pPr>
              <a:lnSpc>
                <a:spcPct val="150000"/>
              </a:lnSpc>
              <a:defRPr/>
            </a:pPr>
            <a:r>
              <a:rPr lang="en-US" altLang="zh-CN" b="0" i="0" dirty="0">
                <a:solidFill>
                  <a:srgbClr val="333333"/>
                </a:solidFill>
                <a:effectLst/>
                <a:latin typeface="Microsoft Yahei" panose="020B0503020204020204" pitchFamily="34" charset="-122"/>
                <a:ea typeface="Microsoft Yahei" panose="020B0503020204020204" pitchFamily="34" charset="-122"/>
              </a:rPr>
              <a:t>2017</a:t>
            </a:r>
            <a:r>
              <a:rPr lang="zh-CN" altLang="en-US" b="0" i="0" dirty="0">
                <a:solidFill>
                  <a:srgbClr val="333333"/>
                </a:solidFill>
                <a:effectLst/>
                <a:latin typeface="Microsoft Yahei" panose="020B0503020204020204" pitchFamily="34" charset="-122"/>
                <a:ea typeface="Microsoft Yahei" panose="020B0503020204020204" pitchFamily="34" charset="-122"/>
              </a:rPr>
              <a:t>年</a:t>
            </a:r>
            <a:r>
              <a:rPr lang="en-US" altLang="zh-CN" b="0" i="0" dirty="0">
                <a:solidFill>
                  <a:srgbClr val="333333"/>
                </a:solidFill>
                <a:effectLst/>
                <a:latin typeface="Microsoft Yahei" panose="020B0503020204020204" pitchFamily="34" charset="-122"/>
                <a:ea typeface="Microsoft Yahei" panose="020B0503020204020204" pitchFamily="34" charset="-122"/>
              </a:rPr>
              <a:t>4</a:t>
            </a:r>
            <a:r>
              <a:rPr lang="zh-CN" altLang="en-US" b="0" i="0" dirty="0">
                <a:solidFill>
                  <a:srgbClr val="333333"/>
                </a:solidFill>
                <a:effectLst/>
                <a:latin typeface="Microsoft Yahei" panose="020B0503020204020204" pitchFamily="34" charset="-122"/>
                <a:ea typeface="Microsoft Yahei" panose="020B0503020204020204" pitchFamily="34" charset="-122"/>
              </a:rPr>
              <a:t>月</a:t>
            </a:r>
            <a:r>
              <a:rPr lang="en-US" altLang="zh-CN" b="0" i="0" dirty="0">
                <a:solidFill>
                  <a:srgbClr val="333333"/>
                </a:solidFill>
                <a:effectLst/>
                <a:latin typeface="Microsoft Yahei" panose="020B0503020204020204" pitchFamily="34" charset="-122"/>
                <a:ea typeface="Microsoft Yahei" panose="020B0503020204020204" pitchFamily="34" charset="-122"/>
              </a:rPr>
              <a:t>10</a:t>
            </a:r>
            <a:r>
              <a:rPr lang="zh-CN" altLang="en-US" b="0" i="0" dirty="0">
                <a:solidFill>
                  <a:srgbClr val="333333"/>
                </a:solidFill>
                <a:effectLst/>
                <a:latin typeface="Microsoft Yahei" panose="020B0503020204020204" pitchFamily="34" charset="-122"/>
                <a:ea typeface="Microsoft Yahei" panose="020B0503020204020204" pitchFamily="34" charset="-122"/>
              </a:rPr>
              <a:t>日上午</a:t>
            </a:r>
            <a:r>
              <a:rPr lang="en-US" altLang="zh-CN" b="0" i="0" dirty="0">
                <a:solidFill>
                  <a:srgbClr val="333333"/>
                </a:solidFill>
                <a:effectLst/>
                <a:latin typeface="Microsoft Yahei" panose="020B0503020204020204" pitchFamily="34" charset="-122"/>
                <a:ea typeface="Microsoft Yahei" panose="020B0503020204020204" pitchFamily="34" charset="-122"/>
              </a:rPr>
              <a:t>7</a:t>
            </a:r>
            <a:r>
              <a:rPr lang="zh-CN" altLang="en-US" b="0" i="0" dirty="0">
                <a:solidFill>
                  <a:srgbClr val="333333"/>
                </a:solidFill>
                <a:effectLst/>
                <a:latin typeface="Microsoft Yahei" panose="020B0503020204020204" pitchFamily="34" charset="-122"/>
                <a:ea typeface="Microsoft Yahei" panose="020B0503020204020204" pitchFamily="34" charset="-122"/>
              </a:rPr>
              <a:t>时</a:t>
            </a:r>
            <a:r>
              <a:rPr lang="en-US" altLang="zh-CN" b="0" i="0" dirty="0">
                <a:solidFill>
                  <a:srgbClr val="333333"/>
                </a:solidFill>
                <a:effectLst/>
                <a:latin typeface="Microsoft Yahei" panose="020B0503020204020204" pitchFamily="34" charset="-122"/>
                <a:ea typeface="Microsoft Yahei" panose="020B0503020204020204" pitchFamily="34" charset="-122"/>
              </a:rPr>
              <a:t>30</a:t>
            </a:r>
            <a:r>
              <a:rPr lang="zh-CN" altLang="en-US" b="0" i="0" dirty="0">
                <a:solidFill>
                  <a:srgbClr val="333333"/>
                </a:solidFill>
                <a:effectLst/>
                <a:latin typeface="Microsoft Yahei" panose="020B0503020204020204" pitchFamily="34" charset="-122"/>
                <a:ea typeface="Microsoft Yahei" panose="020B0503020204020204" pitchFamily="34" charset="-122"/>
              </a:rPr>
              <a:t>分许，家住云南省昭通市大关县悦乐镇太坪村丫口社的吴天伦老师骑自行车赶往距家两公里的太坪村完小准备去给班上学生上课。他骑着车来到学校大门口，正要准备往右转向学校操场时，在操场上追逐打闹的两三名小学生向他这边急速跑了过来，就要撞上时，为避让学生，吴天伦猛地向左转，随后连车带人从旁边的陡坡上俯冲下去，头部撞在陡坡下方的学校围墙上。经医生检查，确认吴天伦已经不幸身亡，享年</a:t>
            </a:r>
            <a:r>
              <a:rPr lang="en-US" altLang="zh-CN" b="0" i="0" dirty="0">
                <a:solidFill>
                  <a:srgbClr val="333333"/>
                </a:solidFill>
                <a:effectLst/>
                <a:latin typeface="Microsoft Yahei" panose="020B0503020204020204" pitchFamily="34" charset="-122"/>
                <a:ea typeface="Microsoft Yahei" panose="020B0503020204020204" pitchFamily="34" charset="-122"/>
              </a:rPr>
              <a:t>51</a:t>
            </a:r>
            <a:r>
              <a:rPr lang="zh-CN" altLang="en-US" b="0" i="0" dirty="0">
                <a:solidFill>
                  <a:srgbClr val="333333"/>
                </a:solidFill>
                <a:effectLst/>
                <a:latin typeface="Microsoft Yahei" panose="020B0503020204020204" pitchFamily="34" charset="-122"/>
                <a:ea typeface="Microsoft Yahei" panose="020B0503020204020204" pitchFamily="34" charset="-122"/>
              </a:rPr>
              <a:t>岁。</a:t>
            </a:r>
            <a:endPar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a:extLst>
              <a:ext uri="{FF2B5EF4-FFF2-40B4-BE49-F238E27FC236}">
                <a16:creationId xmlns:a16="http://schemas.microsoft.com/office/drawing/2014/main" id="{F2701929-7288-4522-B5F9-1648A5707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597" y="2395855"/>
            <a:ext cx="4733925" cy="2228850"/>
          </a:xfrm>
          <a:prstGeom prst="rect">
            <a:avLst/>
          </a:prstGeom>
        </p:spPr>
      </p:pic>
    </p:spTree>
    <p:extLst>
      <p:ext uri="{BB962C8B-B14F-4D97-AF65-F5344CB8AC3E}">
        <p14:creationId xmlns:p14="http://schemas.microsoft.com/office/powerpoint/2010/main" val="183415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6" name="标题 7265"/>
          <p:cNvSpPr>
            <a:spLocks noGrp="1"/>
          </p:cNvSpPr>
          <p:nvPr>
            <p:ph type="title"/>
          </p:nvPr>
        </p:nvSpPr>
        <p:spPr/>
        <p:txBody>
          <a:bodyPr/>
          <a:lstStyle/>
          <a:p>
            <a:r>
              <a:rPr lang="zh-CN" altLang="en-US" dirty="0">
                <a:sym typeface="微软雅黑" panose="020B0503020204020204" pitchFamily="34" charset="-122"/>
              </a:rPr>
              <a:t>研究意义</a:t>
            </a:r>
          </a:p>
        </p:txBody>
      </p:sp>
      <p:sp>
        <p:nvSpPr>
          <p:cNvPr id="5" name="TextBox 2"/>
          <p:cNvSpPr txBox="1"/>
          <p:nvPr/>
        </p:nvSpPr>
        <p:spPr>
          <a:xfrm>
            <a:off x="5503588" y="904446"/>
            <a:ext cx="5528902" cy="5026376"/>
          </a:xfrm>
          <a:prstGeom prst="rect">
            <a:avLst/>
          </a:prstGeom>
          <a:noFill/>
        </p:spPr>
        <p:txBody>
          <a:bodyPr wrap="square" lIns="72000" rIns="72000">
            <a:spAutoFit/>
          </a:bodyPr>
          <a:lstStyle/>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rPr>
              <a:t>2011</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rPr>
              <a:t>10</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rPr>
              <a:t>月</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rPr>
              <a:t>18</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rPr>
              <a:t>日，一名大一的学生骑一辆自行车在校园里，突然失控冲上路牙，结果摔破大动脉，被送往医院抢救无效死亡。自行车驶至校区一坡道上时，正好前方有一辆小轿车驶来，这名学生为避让该车辆，向旁边拐弯，结果一不小心，没有控制好车身，一下子就冲上了路牙，助力车一歪，两人连人带车一起栽倒在地。随即，驾车的这名同学惨叫一声，身体似乎受伤，倒地不起。后座同学也被甩在一旁，幸运的是只受了轻伤，他急忙爬起来，上前想扶起驾车同学，发现他身上流出很多血来，吓得向周围同学求助，又报警求援。很快，这名受伤的同学被送往附近的医院急救，但遗憾的是，终因失血过多抢救无效死亡。</a:t>
            </a:r>
            <a:endPar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a:extLst>
              <a:ext uri="{FF2B5EF4-FFF2-40B4-BE49-F238E27FC236}">
                <a16:creationId xmlns:a16="http://schemas.microsoft.com/office/drawing/2014/main" id="{7492D065-FA3B-4F45-A4A5-130521729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2129216"/>
            <a:ext cx="4587240" cy="2579049"/>
          </a:xfrm>
          <a:prstGeom prst="rect">
            <a:avLst/>
          </a:prstGeom>
        </p:spPr>
      </p:pic>
    </p:spTree>
    <p:extLst>
      <p:ext uri="{BB962C8B-B14F-4D97-AF65-F5344CB8AC3E}">
        <p14:creationId xmlns:p14="http://schemas.microsoft.com/office/powerpoint/2010/main" val="163963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6" name="标题 7265"/>
          <p:cNvSpPr>
            <a:spLocks noGrp="1"/>
          </p:cNvSpPr>
          <p:nvPr>
            <p:ph type="title"/>
          </p:nvPr>
        </p:nvSpPr>
        <p:spPr/>
        <p:txBody>
          <a:bodyPr/>
          <a:lstStyle/>
          <a:p>
            <a:r>
              <a:rPr lang="zh-CN" altLang="en-US" dirty="0">
                <a:sym typeface="微软雅黑" panose="020B0503020204020204" pitchFamily="34" charset="-122"/>
              </a:rPr>
              <a:t>研究意义</a:t>
            </a:r>
          </a:p>
        </p:txBody>
      </p:sp>
      <p:sp>
        <p:nvSpPr>
          <p:cNvPr id="5" name="TextBox 2"/>
          <p:cNvSpPr txBox="1"/>
          <p:nvPr/>
        </p:nvSpPr>
        <p:spPr>
          <a:xfrm>
            <a:off x="4958080" y="2474698"/>
            <a:ext cx="6278880" cy="1705403"/>
          </a:xfrm>
          <a:prstGeom prst="rect">
            <a:avLst/>
          </a:prstGeom>
          <a:noFill/>
        </p:spPr>
        <p:txBody>
          <a:bodyPr wrap="square" lIns="72000" rIns="72000">
            <a:spAutoFit/>
          </a:bodyPr>
          <a:lstStyle/>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如此可见，校园中骑行安全的保证很有必要！</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本研究的意义在与通过力学分析</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了解行车出现意外的原因</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给同学们安全行车提供建议。</a:t>
            </a:r>
          </a:p>
          <a:p>
            <a:pPr>
              <a:lnSpc>
                <a:spcPct val="150000"/>
              </a:lnSpc>
              <a:defRPr/>
            </a:pPr>
            <a:endPar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a:extLst>
              <a:ext uri="{FF2B5EF4-FFF2-40B4-BE49-F238E27FC236}">
                <a16:creationId xmlns:a16="http://schemas.microsoft.com/office/drawing/2014/main" id="{802D2DD0-F464-4AD9-94FF-1EDAE33F2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2059128"/>
            <a:ext cx="4165600" cy="3075275"/>
          </a:xfrm>
          <a:prstGeom prst="rect">
            <a:avLst/>
          </a:prstGeom>
        </p:spPr>
      </p:pic>
    </p:spTree>
    <p:extLst>
      <p:ext uri="{BB962C8B-B14F-4D97-AF65-F5344CB8AC3E}">
        <p14:creationId xmlns:p14="http://schemas.microsoft.com/office/powerpoint/2010/main" val="377288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25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微软雅黑" panose="020B0503020204020204" pitchFamily="34" charset="-122"/>
              </a:rPr>
              <a:t>调查问卷</a:t>
            </a:r>
          </a:p>
        </p:txBody>
      </p:sp>
      <p:sp>
        <p:nvSpPr>
          <p:cNvPr id="17" name="Rectangle 33"/>
          <p:cNvSpPr/>
          <p:nvPr/>
        </p:nvSpPr>
        <p:spPr>
          <a:xfrm>
            <a:off x="1108710" y="2155254"/>
            <a:ext cx="5129529" cy="1289905"/>
          </a:xfrm>
          <a:prstGeom prst="rect">
            <a:avLst/>
          </a:prstGeom>
        </p:spPr>
        <p:txBody>
          <a:bodyPr wrap="square">
            <a:spAutoFit/>
          </a:bodyPr>
          <a:lstStyle/>
          <a:p>
            <a:pPr>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在学生群体中收集数据，通过相对合理的问题设置，尽可能得到本校学生骑行安全意识和骑行行为分布的情况。</a:t>
            </a:r>
          </a:p>
        </p:txBody>
      </p:sp>
      <p:pic>
        <p:nvPicPr>
          <p:cNvPr id="3" name="图片 2">
            <a:extLst>
              <a:ext uri="{FF2B5EF4-FFF2-40B4-BE49-F238E27FC236}">
                <a16:creationId xmlns:a16="http://schemas.microsoft.com/office/drawing/2014/main" id="{CADA3B22-4DF7-4C52-A4D1-C3022F8DF0CA}"/>
              </a:ext>
            </a:extLst>
          </p:cNvPr>
          <p:cNvPicPr>
            <a:picLocks noChangeAspect="1"/>
          </p:cNvPicPr>
          <p:nvPr/>
        </p:nvPicPr>
        <p:blipFill>
          <a:blip r:embed="rId2"/>
          <a:stretch>
            <a:fillRect/>
          </a:stretch>
        </p:blipFill>
        <p:spPr>
          <a:xfrm>
            <a:off x="7152373" y="619058"/>
            <a:ext cx="3392437" cy="5652202"/>
          </a:xfrm>
          <a:prstGeom prst="rect">
            <a:avLst/>
          </a:prstGeom>
        </p:spPr>
      </p:pic>
    </p:spTree>
    <p:extLst>
      <p:ext uri="{BB962C8B-B14F-4D97-AF65-F5344CB8AC3E}">
        <p14:creationId xmlns:p14="http://schemas.microsoft.com/office/powerpoint/2010/main" val="308121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9086C6-5ECC-4711-89D2-AFF5999935D6}"/>
              </a:ext>
            </a:extLst>
          </p:cNvPr>
          <p:cNvSpPr>
            <a:spLocks noGrp="1"/>
          </p:cNvSpPr>
          <p:nvPr>
            <p:ph type="title"/>
          </p:nvPr>
        </p:nvSpPr>
        <p:spPr/>
        <p:txBody>
          <a:bodyPr/>
          <a:lstStyle/>
          <a:p>
            <a:r>
              <a:rPr lang="zh-CN" altLang="en-US" dirty="0"/>
              <a:t>问卷内容</a:t>
            </a:r>
          </a:p>
        </p:txBody>
      </p:sp>
      <p:sp>
        <p:nvSpPr>
          <p:cNvPr id="3" name="箭头: 右 2">
            <a:extLst>
              <a:ext uri="{FF2B5EF4-FFF2-40B4-BE49-F238E27FC236}">
                <a16:creationId xmlns:a16="http://schemas.microsoft.com/office/drawing/2014/main" id="{5C02D483-F2AF-4190-80C9-AC89CA4AD315}"/>
              </a:ext>
            </a:extLst>
          </p:cNvPr>
          <p:cNvSpPr/>
          <p:nvPr/>
        </p:nvSpPr>
        <p:spPr>
          <a:xfrm>
            <a:off x="8536940" y="1161381"/>
            <a:ext cx="952500" cy="307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箭头: 右 3">
            <a:extLst>
              <a:ext uri="{FF2B5EF4-FFF2-40B4-BE49-F238E27FC236}">
                <a16:creationId xmlns:a16="http://schemas.microsoft.com/office/drawing/2014/main" id="{300987FB-9E66-4B84-BCF3-3F9EF1376FA0}"/>
              </a:ext>
            </a:extLst>
          </p:cNvPr>
          <p:cNvSpPr/>
          <p:nvPr/>
        </p:nvSpPr>
        <p:spPr>
          <a:xfrm>
            <a:off x="8891587" y="5542631"/>
            <a:ext cx="952500" cy="307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箭头: 右 4">
            <a:extLst>
              <a:ext uri="{FF2B5EF4-FFF2-40B4-BE49-F238E27FC236}">
                <a16:creationId xmlns:a16="http://schemas.microsoft.com/office/drawing/2014/main" id="{8D3F6C02-F327-4DAD-902A-00A382E90136}"/>
              </a:ext>
            </a:extLst>
          </p:cNvPr>
          <p:cNvSpPr/>
          <p:nvPr/>
        </p:nvSpPr>
        <p:spPr>
          <a:xfrm>
            <a:off x="5016500" y="352358"/>
            <a:ext cx="952500" cy="307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箭头: 右 5">
            <a:extLst>
              <a:ext uri="{FF2B5EF4-FFF2-40B4-BE49-F238E27FC236}">
                <a16:creationId xmlns:a16="http://schemas.microsoft.com/office/drawing/2014/main" id="{3B51D70A-D280-4840-A43D-4EC32029C5F0}"/>
              </a:ext>
            </a:extLst>
          </p:cNvPr>
          <p:cNvSpPr/>
          <p:nvPr/>
        </p:nvSpPr>
        <p:spPr>
          <a:xfrm>
            <a:off x="5143500" y="5284358"/>
            <a:ext cx="952500" cy="307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001FD8F9-0248-48DE-B279-0B3C767A3BD8}"/>
              </a:ext>
            </a:extLst>
          </p:cNvPr>
          <p:cNvSpPr txBox="1"/>
          <p:nvPr/>
        </p:nvSpPr>
        <p:spPr>
          <a:xfrm>
            <a:off x="977900" y="1744980"/>
            <a:ext cx="4020820" cy="4620432"/>
          </a:xfrm>
          <a:prstGeom prst="rect">
            <a:avLst/>
          </a:prstGeom>
          <a:noFill/>
        </p:spPr>
        <p:txBody>
          <a:bodyPr wrap="square">
            <a:spAutoFit/>
          </a:bodyPr>
          <a:lstStyle/>
          <a:p>
            <a:pPr>
              <a:lnSpc>
                <a:spcPct val="150000"/>
              </a:lnSpc>
            </a:pPr>
            <a:r>
              <a:rPr lang="zh-CN" altLang="en-US" dirty="0"/>
              <a:t>平均的骑车时长</a:t>
            </a:r>
            <a:endParaRPr lang="en-US" altLang="zh-CN" dirty="0"/>
          </a:p>
          <a:p>
            <a:pPr>
              <a:lnSpc>
                <a:spcPct val="150000"/>
              </a:lnSpc>
            </a:pPr>
            <a:r>
              <a:rPr lang="zh-CN" altLang="en-US" dirty="0"/>
              <a:t>车龄</a:t>
            </a:r>
            <a:endParaRPr lang="en-US" altLang="zh-CN" dirty="0"/>
          </a:p>
          <a:p>
            <a:pPr>
              <a:lnSpc>
                <a:spcPct val="150000"/>
              </a:lnSpc>
            </a:pPr>
            <a:r>
              <a:rPr lang="zh-CN" altLang="en-US" dirty="0"/>
              <a:t>车技的自我评估</a:t>
            </a:r>
          </a:p>
          <a:p>
            <a:pPr>
              <a:lnSpc>
                <a:spcPct val="150000"/>
              </a:lnSpc>
            </a:pPr>
            <a:r>
              <a:rPr lang="zh-CN" altLang="en-US" dirty="0"/>
              <a:t>骑行目的</a:t>
            </a:r>
          </a:p>
          <a:p>
            <a:pPr>
              <a:lnSpc>
                <a:spcPct val="150000"/>
              </a:lnSpc>
            </a:pPr>
            <a:r>
              <a:rPr lang="zh-CN" altLang="en-US" dirty="0"/>
              <a:t>用车种类</a:t>
            </a:r>
            <a:endParaRPr lang="en-US" altLang="zh-CN" dirty="0"/>
          </a:p>
          <a:p>
            <a:pPr>
              <a:lnSpc>
                <a:spcPct val="150000"/>
              </a:lnSpc>
            </a:pPr>
            <a:r>
              <a:rPr lang="zh-CN" altLang="en-US" dirty="0"/>
              <a:t>有没有如下习惯</a:t>
            </a:r>
            <a:r>
              <a:rPr lang="en-US" altLang="zh-CN" dirty="0"/>
              <a:t>:</a:t>
            </a:r>
            <a:r>
              <a:rPr lang="zh-CN" altLang="en-US" dirty="0"/>
              <a:t>漂移</a:t>
            </a:r>
            <a:r>
              <a:rPr lang="en-US" altLang="zh-CN" dirty="0"/>
              <a:t>,</a:t>
            </a:r>
            <a:r>
              <a:rPr lang="zh-CN" altLang="en-US" dirty="0"/>
              <a:t>急刹车翻车</a:t>
            </a:r>
            <a:r>
              <a:rPr lang="en-US" altLang="zh-CN" dirty="0"/>
              <a:t>,</a:t>
            </a:r>
            <a:r>
              <a:rPr lang="zh-CN" altLang="en-US" dirty="0"/>
              <a:t>避障</a:t>
            </a:r>
            <a:r>
              <a:rPr lang="en-US" altLang="zh-CN" dirty="0"/>
              <a:t>,</a:t>
            </a:r>
            <a:r>
              <a:rPr lang="zh-CN" altLang="en-US" dirty="0"/>
              <a:t>双手脱把骑车</a:t>
            </a:r>
            <a:r>
              <a:rPr lang="en-US" altLang="zh-CN" dirty="0"/>
              <a:t>,</a:t>
            </a:r>
            <a:r>
              <a:rPr lang="zh-CN" altLang="en-US" dirty="0"/>
              <a:t>跳上台阶</a:t>
            </a:r>
            <a:r>
              <a:rPr lang="en-US" altLang="zh-CN" dirty="0"/>
              <a:t>,</a:t>
            </a:r>
            <a:r>
              <a:rPr lang="zh-CN" altLang="en-US" dirty="0"/>
              <a:t>自行车载人</a:t>
            </a:r>
            <a:r>
              <a:rPr lang="en-US" altLang="zh-CN" dirty="0"/>
              <a:t>?</a:t>
            </a:r>
          </a:p>
          <a:p>
            <a:pPr>
              <a:lnSpc>
                <a:spcPct val="150000"/>
              </a:lnSpc>
            </a:pPr>
            <a:r>
              <a:rPr lang="zh-CN" altLang="en-US" dirty="0"/>
              <a:t>是否有出现事故的经历</a:t>
            </a:r>
            <a:endParaRPr lang="en-US" altLang="zh-CN" dirty="0"/>
          </a:p>
          <a:p>
            <a:pPr>
              <a:lnSpc>
                <a:spcPct val="150000"/>
              </a:lnSpc>
            </a:pPr>
            <a:r>
              <a:rPr lang="zh-CN" altLang="en-US" dirty="0"/>
              <a:t>您出现事故的频率、起因、类型</a:t>
            </a:r>
            <a:endParaRPr lang="en-US" altLang="zh-CN" dirty="0"/>
          </a:p>
          <a:p>
            <a:pPr>
              <a:lnSpc>
                <a:spcPct val="150000"/>
              </a:lnSpc>
            </a:pPr>
            <a:r>
              <a:rPr lang="zh-CN" altLang="en-US" dirty="0"/>
              <a:t>对我科骑行现状的评价</a:t>
            </a:r>
          </a:p>
          <a:p>
            <a:pPr>
              <a:lnSpc>
                <a:spcPct val="150000"/>
              </a:lnSpc>
            </a:pPr>
            <a:r>
              <a:rPr lang="zh-CN" altLang="en-US" dirty="0"/>
              <a:t>其他建议</a:t>
            </a:r>
            <a:endParaRPr lang="en-US" altLang="zh-CN" dirty="0"/>
          </a:p>
        </p:txBody>
      </p:sp>
      <p:sp>
        <p:nvSpPr>
          <p:cNvPr id="8" name="文本框 7">
            <a:extLst>
              <a:ext uri="{FF2B5EF4-FFF2-40B4-BE49-F238E27FC236}">
                <a16:creationId xmlns:a16="http://schemas.microsoft.com/office/drawing/2014/main" id="{AD40D65A-D7AB-4DD4-A06F-E0203336F13D}"/>
              </a:ext>
            </a:extLst>
          </p:cNvPr>
          <p:cNvSpPr txBox="1"/>
          <p:nvPr/>
        </p:nvSpPr>
        <p:spPr>
          <a:xfrm>
            <a:off x="6343650" y="1764665"/>
            <a:ext cx="5095875" cy="3343800"/>
          </a:xfrm>
          <a:prstGeom prst="rect">
            <a:avLst/>
          </a:prstGeom>
          <a:noFill/>
        </p:spPr>
        <p:txBody>
          <a:bodyPr wrap="square" rtlCol="0">
            <a:spAutoFit/>
          </a:bodyPr>
          <a:lstStyle/>
          <a:p>
            <a:pPr marL="228600" indent="-228600">
              <a:lnSpc>
                <a:spcPct val="70000"/>
              </a:lnSpc>
              <a:spcBef>
                <a:spcPts val="1000"/>
              </a:spcBef>
              <a:buFont typeface="Arial" panose="020B0604020202020204" pitchFamily="34" charset="0"/>
              <a:buChar char="•"/>
            </a:pPr>
            <a:endParaRPr lang="en-US" altLang="zh-CN" sz="2600" dirty="0"/>
          </a:p>
          <a:p>
            <a:pPr>
              <a:lnSpc>
                <a:spcPct val="70000"/>
              </a:lnSpc>
              <a:spcBef>
                <a:spcPts val="1000"/>
              </a:spcBef>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rPr>
              <a:t>判断骑行者水平</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endParaRPr>
          </a:p>
          <a:p>
            <a:pPr marL="228600" indent="-228600">
              <a:lnSpc>
                <a:spcPct val="70000"/>
              </a:lnSpc>
              <a:spcBef>
                <a:spcPts val="1000"/>
              </a:spcBef>
              <a:buFont typeface="Arial" panose="020B0604020202020204" pitchFamily="34" charset="0"/>
              <a:buChar char="•"/>
            </a:pP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70000"/>
              </a:lnSpc>
              <a:spcBef>
                <a:spcPts val="1000"/>
              </a:spcBef>
            </a:pP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70000"/>
              </a:lnSpc>
              <a:spcBef>
                <a:spcPts val="1000"/>
              </a:spcBef>
            </a:pP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70000"/>
              </a:lnSpc>
              <a:spcBef>
                <a:spcPts val="1000"/>
              </a:spcBef>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rPr>
              <a:t>判断是否有危险行为</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70000"/>
              </a:lnSpc>
              <a:spcBef>
                <a:spcPts val="1000"/>
              </a:spcBef>
            </a:pP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70000"/>
              </a:lnSpc>
              <a:spcBef>
                <a:spcPts val="1000"/>
              </a:spcBef>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rPr>
              <a:t>评估出现事故概率与骑行水平或危险行为是否有联系</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70000"/>
              </a:lnSpc>
              <a:spcBef>
                <a:spcPts val="1000"/>
              </a:spcBef>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rPr>
              <a:t>对照通过前几问得出的对校园骑行安全情况的评估，验证分析的准确性</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9761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p:bldLst>
  </p:timing>
</p:sld>
</file>

<file path=ppt/theme/theme1.xml><?xml version="1.0" encoding="utf-8"?>
<a:theme xmlns:a="http://schemas.openxmlformats.org/drawingml/2006/main" name="Office Theme">
  <a:themeElements>
    <a:clrScheme name="自定义 188">
      <a:dk1>
        <a:sysClr val="windowText" lastClr="000000"/>
      </a:dk1>
      <a:lt1>
        <a:sysClr val="window" lastClr="FFFFFF"/>
      </a:lt1>
      <a:dk2>
        <a:srgbClr val="44546A"/>
      </a:dk2>
      <a:lt2>
        <a:srgbClr val="E7E6E6"/>
      </a:lt2>
      <a:accent1>
        <a:srgbClr val="014CA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399</TotalTime>
  <Words>1410</Words>
  <Application>Microsoft Office PowerPoint</Application>
  <PresentationFormat>宽屏</PresentationFormat>
  <Paragraphs>148</Paragraphs>
  <Slides>30</Slides>
  <Notes>9</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30</vt:i4>
      </vt:variant>
    </vt:vector>
  </HeadingPairs>
  <TitlesOfParts>
    <vt:vector size="39" baseType="lpstr">
      <vt:lpstr>等线</vt:lpstr>
      <vt:lpstr>微软雅黑</vt:lpstr>
      <vt:lpstr>微软雅黑</vt:lpstr>
      <vt:lpstr>Arial</vt:lpstr>
      <vt:lpstr>Calibri</vt:lpstr>
      <vt:lpstr>Georgia</vt:lpstr>
      <vt:lpstr>Gill Sans MT</vt:lpstr>
      <vt:lpstr>Trebuchet MS</vt:lpstr>
      <vt:lpstr>Office Theme</vt:lpstr>
      <vt:lpstr>PowerPoint 演示文稿</vt:lpstr>
      <vt:lpstr>PowerPoint 演示文稿</vt:lpstr>
      <vt:lpstr>研究意义</vt:lpstr>
      <vt:lpstr>研究意义</vt:lpstr>
      <vt:lpstr>研究意义</vt:lpstr>
      <vt:lpstr>研究意义</vt:lpstr>
      <vt:lpstr>PowerPoint 演示文稿</vt:lpstr>
      <vt:lpstr>调查问卷</vt:lpstr>
      <vt:lpstr>问卷内容</vt:lpstr>
      <vt:lpstr>问卷分析</vt:lpstr>
      <vt:lpstr>PowerPoint 演示文稿</vt:lpstr>
      <vt:lpstr>PowerPoint 演示文稿</vt:lpstr>
      <vt:lpstr>理论分析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安全事例力学分析</vt:lpstr>
      <vt:lpstr>理论分析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peaterq</dc:creator>
  <cp:lastModifiedBy>博涵</cp:lastModifiedBy>
  <cp:revision>95</cp:revision>
  <dcterms:created xsi:type="dcterms:W3CDTF">2019-06-09T06:58:57Z</dcterms:created>
  <dcterms:modified xsi:type="dcterms:W3CDTF">2021-05-29T14:18:19Z</dcterms:modified>
</cp:coreProperties>
</file>